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0" r:id="rId5"/>
  </p:sldMasterIdLst>
  <p:notesMasterIdLst>
    <p:notesMasterId r:id="rId132"/>
  </p:notesMasterIdLst>
  <p:sldIdLst>
    <p:sldId id="256" r:id="rId6"/>
    <p:sldId id="382" r:id="rId7"/>
    <p:sldId id="258" r:id="rId8"/>
    <p:sldId id="418" r:id="rId9"/>
    <p:sldId id="444" r:id="rId10"/>
    <p:sldId id="1196" r:id="rId11"/>
    <p:sldId id="3626" r:id="rId12"/>
    <p:sldId id="460" r:id="rId13"/>
    <p:sldId id="443" r:id="rId14"/>
    <p:sldId id="428" r:id="rId15"/>
    <p:sldId id="1306" r:id="rId16"/>
    <p:sldId id="637" r:id="rId17"/>
    <p:sldId id="1316" r:id="rId18"/>
    <p:sldId id="1317" r:id="rId19"/>
    <p:sldId id="1318" r:id="rId20"/>
    <p:sldId id="1319" r:id="rId21"/>
    <p:sldId id="1320" r:id="rId22"/>
    <p:sldId id="1321" r:id="rId23"/>
    <p:sldId id="1322" r:id="rId24"/>
    <p:sldId id="446" r:id="rId25"/>
    <p:sldId id="264" r:id="rId26"/>
    <p:sldId id="447" r:id="rId27"/>
    <p:sldId id="267" r:id="rId28"/>
    <p:sldId id="268" r:id="rId29"/>
    <p:sldId id="489" r:id="rId30"/>
    <p:sldId id="279" r:id="rId31"/>
    <p:sldId id="270" r:id="rId32"/>
    <p:sldId id="271" r:id="rId33"/>
    <p:sldId id="273" r:id="rId34"/>
    <p:sldId id="1218" r:id="rId35"/>
    <p:sldId id="1325" r:id="rId36"/>
    <p:sldId id="1210" r:id="rId37"/>
    <p:sldId id="3630" r:id="rId38"/>
    <p:sldId id="3631" r:id="rId39"/>
    <p:sldId id="3652" r:id="rId40"/>
    <p:sldId id="3632" r:id="rId41"/>
    <p:sldId id="3657" r:id="rId42"/>
    <p:sldId id="3633" r:id="rId43"/>
    <p:sldId id="3634" r:id="rId44"/>
    <p:sldId id="3635" r:id="rId45"/>
    <p:sldId id="3636" r:id="rId46"/>
    <p:sldId id="278" r:id="rId47"/>
    <p:sldId id="3637" r:id="rId48"/>
    <p:sldId id="3638" r:id="rId49"/>
    <p:sldId id="3639" r:id="rId50"/>
    <p:sldId id="3645" r:id="rId51"/>
    <p:sldId id="3646" r:id="rId52"/>
    <p:sldId id="420" r:id="rId53"/>
    <p:sldId id="1220" r:id="rId54"/>
    <p:sldId id="1197" r:id="rId55"/>
    <p:sldId id="283" r:id="rId56"/>
    <p:sldId id="324" r:id="rId57"/>
    <p:sldId id="302" r:id="rId58"/>
    <p:sldId id="269" r:id="rId59"/>
    <p:sldId id="408" r:id="rId60"/>
    <p:sldId id="1221" r:id="rId61"/>
    <p:sldId id="3654" r:id="rId62"/>
    <p:sldId id="303" r:id="rId63"/>
    <p:sldId id="1187" r:id="rId64"/>
    <p:sldId id="323" r:id="rId65"/>
    <p:sldId id="336" r:id="rId66"/>
    <p:sldId id="337" r:id="rId67"/>
    <p:sldId id="338" r:id="rId68"/>
    <p:sldId id="339" r:id="rId69"/>
    <p:sldId id="340" r:id="rId70"/>
    <p:sldId id="341" r:id="rId71"/>
    <p:sldId id="1326" r:id="rId72"/>
    <p:sldId id="3642" r:id="rId73"/>
    <p:sldId id="3643" r:id="rId74"/>
    <p:sldId id="1211" r:id="rId75"/>
    <p:sldId id="345" r:id="rId76"/>
    <p:sldId id="1223" r:id="rId77"/>
    <p:sldId id="3655" r:id="rId78"/>
    <p:sldId id="1192" r:id="rId79"/>
    <p:sldId id="361" r:id="rId80"/>
    <p:sldId id="1208" r:id="rId81"/>
    <p:sldId id="342" r:id="rId82"/>
    <p:sldId id="1200" r:id="rId83"/>
    <p:sldId id="1201" r:id="rId84"/>
    <p:sldId id="1328" r:id="rId85"/>
    <p:sldId id="1227" r:id="rId86"/>
    <p:sldId id="1327" r:id="rId87"/>
    <p:sldId id="1329" r:id="rId88"/>
    <p:sldId id="1194" r:id="rId89"/>
    <p:sldId id="1212" r:id="rId90"/>
    <p:sldId id="1224" r:id="rId91"/>
    <p:sldId id="3653" r:id="rId92"/>
    <p:sldId id="407" r:id="rId93"/>
    <p:sldId id="1215" r:id="rId94"/>
    <p:sldId id="3644" r:id="rId95"/>
    <p:sldId id="474" r:id="rId96"/>
    <p:sldId id="3660" r:id="rId97"/>
    <p:sldId id="1203" r:id="rId98"/>
    <p:sldId id="1207" r:id="rId99"/>
    <p:sldId id="1333" r:id="rId100"/>
    <p:sldId id="1204" r:id="rId101"/>
    <p:sldId id="1205" r:id="rId102"/>
    <p:sldId id="1335" r:id="rId103"/>
    <p:sldId id="3659" r:id="rId104"/>
    <p:sldId id="1338" r:id="rId105"/>
    <p:sldId id="1228" r:id="rId106"/>
    <p:sldId id="475" r:id="rId107"/>
    <p:sldId id="1217" r:id="rId108"/>
    <p:sldId id="478" r:id="rId109"/>
    <p:sldId id="3658" r:id="rId110"/>
    <p:sldId id="482" r:id="rId111"/>
    <p:sldId id="483" r:id="rId112"/>
    <p:sldId id="3650" r:id="rId113"/>
    <p:sldId id="3625" r:id="rId114"/>
    <p:sldId id="484" r:id="rId115"/>
    <p:sldId id="485" r:id="rId116"/>
    <p:sldId id="486" r:id="rId117"/>
    <p:sldId id="487" r:id="rId118"/>
    <p:sldId id="1310" r:id="rId119"/>
    <p:sldId id="3648" r:id="rId120"/>
    <p:sldId id="504" r:id="rId121"/>
    <p:sldId id="492" r:id="rId122"/>
    <p:sldId id="488" r:id="rId123"/>
    <p:sldId id="1229" r:id="rId124"/>
    <p:sldId id="493" r:id="rId125"/>
    <p:sldId id="494" r:id="rId126"/>
    <p:sldId id="497" r:id="rId127"/>
    <p:sldId id="502" r:id="rId128"/>
    <p:sldId id="3641" r:id="rId129"/>
    <p:sldId id="1155" r:id="rId130"/>
    <p:sldId id="500" r:id="rId13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g 1" id="{51A6CDD0-3907-8748-94E2-D27D91B54783}">
          <p14:sldIdLst>
            <p14:sldId id="256"/>
            <p14:sldId id="382"/>
            <p14:sldId id="258"/>
            <p14:sldId id="418"/>
            <p14:sldId id="444"/>
            <p14:sldId id="1196"/>
            <p14:sldId id="3626"/>
            <p14:sldId id="460"/>
            <p14:sldId id="443"/>
            <p14:sldId id="428"/>
            <p14:sldId id="1306"/>
            <p14:sldId id="637"/>
            <p14:sldId id="1316"/>
            <p14:sldId id="1317"/>
            <p14:sldId id="1318"/>
            <p14:sldId id="1319"/>
            <p14:sldId id="1320"/>
            <p14:sldId id="1321"/>
            <p14:sldId id="1322"/>
            <p14:sldId id="446"/>
            <p14:sldId id="264"/>
            <p14:sldId id="447"/>
            <p14:sldId id="267"/>
            <p14:sldId id="268"/>
            <p14:sldId id="489"/>
            <p14:sldId id="279"/>
            <p14:sldId id="270"/>
            <p14:sldId id="271"/>
            <p14:sldId id="273"/>
            <p14:sldId id="1218"/>
            <p14:sldId id="1325"/>
            <p14:sldId id="1210"/>
            <p14:sldId id="3630"/>
            <p14:sldId id="3631"/>
            <p14:sldId id="3652"/>
            <p14:sldId id="3632"/>
            <p14:sldId id="3657"/>
            <p14:sldId id="3633"/>
            <p14:sldId id="3634"/>
            <p14:sldId id="3635"/>
            <p14:sldId id="3636"/>
            <p14:sldId id="278"/>
            <p14:sldId id="3637"/>
            <p14:sldId id="3638"/>
            <p14:sldId id="3639"/>
            <p14:sldId id="3645"/>
            <p14:sldId id="3646"/>
            <p14:sldId id="420"/>
            <p14:sldId id="1220"/>
            <p14:sldId id="1197"/>
            <p14:sldId id="283"/>
            <p14:sldId id="324"/>
            <p14:sldId id="302"/>
            <p14:sldId id="269"/>
            <p14:sldId id="408"/>
            <p14:sldId id="1221"/>
            <p14:sldId id="3654"/>
            <p14:sldId id="303"/>
            <p14:sldId id="1187"/>
            <p14:sldId id="323"/>
            <p14:sldId id="336"/>
            <p14:sldId id="337"/>
            <p14:sldId id="338"/>
            <p14:sldId id="339"/>
            <p14:sldId id="340"/>
            <p14:sldId id="341"/>
            <p14:sldId id="1326"/>
            <p14:sldId id="3642"/>
            <p14:sldId id="3643"/>
            <p14:sldId id="1211"/>
            <p14:sldId id="345"/>
            <p14:sldId id="1223"/>
            <p14:sldId id="3655"/>
            <p14:sldId id="1192"/>
            <p14:sldId id="361"/>
            <p14:sldId id="1208"/>
            <p14:sldId id="342"/>
            <p14:sldId id="1200"/>
            <p14:sldId id="1201"/>
            <p14:sldId id="1328"/>
            <p14:sldId id="1227"/>
            <p14:sldId id="1327"/>
            <p14:sldId id="1329"/>
            <p14:sldId id="1194"/>
          </p14:sldIdLst>
        </p14:section>
        <p14:section name="Dag 2" id="{02397868-5C0C-7D4E-8D5F-A47C451AE0C2}">
          <p14:sldIdLst>
            <p14:sldId id="1212"/>
            <p14:sldId id="1224"/>
            <p14:sldId id="3653"/>
            <p14:sldId id="407"/>
            <p14:sldId id="1215"/>
            <p14:sldId id="3644"/>
            <p14:sldId id="474"/>
            <p14:sldId id="3660"/>
            <p14:sldId id="1203"/>
            <p14:sldId id="1207"/>
            <p14:sldId id="1333"/>
            <p14:sldId id="1204"/>
            <p14:sldId id="1205"/>
            <p14:sldId id="1335"/>
            <p14:sldId id="3659"/>
            <p14:sldId id="1338"/>
            <p14:sldId id="1228"/>
            <p14:sldId id="475"/>
            <p14:sldId id="1217"/>
            <p14:sldId id="478"/>
            <p14:sldId id="3658"/>
            <p14:sldId id="482"/>
            <p14:sldId id="483"/>
            <p14:sldId id="3650"/>
            <p14:sldId id="3625"/>
            <p14:sldId id="484"/>
            <p14:sldId id="485"/>
            <p14:sldId id="486"/>
            <p14:sldId id="487"/>
            <p14:sldId id="1310"/>
            <p14:sldId id="3648"/>
            <p14:sldId id="504"/>
            <p14:sldId id="492"/>
            <p14:sldId id="488"/>
            <p14:sldId id="1229"/>
            <p14:sldId id="493"/>
            <p14:sldId id="494"/>
            <p14:sldId id="497"/>
            <p14:sldId id="502"/>
            <p14:sldId id="3641"/>
            <p14:sldId id="1155"/>
            <p14:sldId id="50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11B81F-2183-9401-EE28-8B096FF9E756}" name="Svante Tidholm" initials="ST" userId="S::svante.tidholm@mfj.se::7f5e1503-ea1b-4cec-8dd2-864e4af81273" providerId="AD"/>
  <p188:author id="{72701949-4256-5F64-8854-09B1936900E0}" name="Agnes Blunck" initials="AB" userId="S::agnes.blunck@mfj.se::0b44d50f-09f2-4982-a6d5-bece8584cd8b" providerId="AD"/>
  <p188:author id="{8D89DDDB-97A2-F68F-59CF-159BF678B16A}" name="Emilia Eriksson" initials="EE" userId="S::emilia.eriksson@mfj.se::661306ae-6a24-4d6d-81fe-14669789b255" providerId="AD"/>
  <p188:author id="{307C04FC-52FC-1567-E9C0-732E39575408}" name="Adam Wassrin" initials="AW" userId="S::adam.wassrin@mfj.se::4db03747-c180-4f3d-91e1-9939efb3f48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51499"/>
    <a:srgbClr val="400F88"/>
    <a:srgbClr val="E4EBFB"/>
    <a:srgbClr val="5F4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EAF78-403C-794B-A28F-E4827EAD0673}" v="32" dt="2025-09-23T12:25:30.885"/>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63826" autoAdjust="0"/>
  </p:normalViewPr>
  <p:slideViewPr>
    <p:cSldViewPr snapToGrid="0">
      <p:cViewPr varScale="1">
        <p:scale>
          <a:sx n="66" d="100"/>
          <a:sy n="66" d="100"/>
        </p:scale>
        <p:origin x="1232"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viewProps" Target="viewProps.xml"/><Relationship Id="rId139" Type="http://schemas.microsoft.com/office/2018/10/relationships/authors" Targe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med Musa" userId="7aef2a2d-d827-45b0-a9d4-3bc2889094e0" providerId="ADAL" clId="{32A9680D-E9AD-4064-A79A-A4FC6BB4E39E}"/>
    <pc:docChg chg="undo redo custSel addSld modSld sldOrd modSection">
      <pc:chgData name="Mohamed Musa" userId="7aef2a2d-d827-45b0-a9d4-3bc2889094e0" providerId="ADAL" clId="{32A9680D-E9AD-4064-A79A-A4FC6BB4E39E}" dt="2025-03-28T09:21:19.794" v="148" actId="680"/>
      <pc:docMkLst>
        <pc:docMk/>
      </pc:docMkLst>
      <pc:sldChg chg="ord">
        <pc:chgData name="Mohamed Musa" userId="7aef2a2d-d827-45b0-a9d4-3bc2889094e0" providerId="ADAL" clId="{32A9680D-E9AD-4064-A79A-A4FC6BB4E39E}" dt="2025-03-19T07:28:04.481" v="37"/>
        <pc:sldMkLst>
          <pc:docMk/>
          <pc:sldMk cId="2623349171" sldId="342"/>
        </pc:sldMkLst>
      </pc:sldChg>
      <pc:sldChg chg="ord">
        <pc:chgData name="Mohamed Musa" userId="7aef2a2d-d827-45b0-a9d4-3bc2889094e0" providerId="ADAL" clId="{32A9680D-E9AD-4064-A79A-A4FC6BB4E39E}" dt="2025-03-19T07:35:47.817" v="41"/>
        <pc:sldMkLst>
          <pc:docMk/>
          <pc:sldMk cId="3065259245" sldId="407"/>
        </pc:sldMkLst>
      </pc:sldChg>
      <pc:sldChg chg="ord">
        <pc:chgData name="Mohamed Musa" userId="7aef2a2d-d827-45b0-a9d4-3bc2889094e0" providerId="ADAL" clId="{32A9680D-E9AD-4064-A79A-A4FC6BB4E39E}" dt="2025-03-19T07:28:00.776" v="35"/>
        <pc:sldMkLst>
          <pc:docMk/>
          <pc:sldMk cId="3220301256" sldId="473"/>
        </pc:sldMkLst>
      </pc:sldChg>
      <pc:sldChg chg="mod modShow">
        <pc:chgData name="Mohamed Musa" userId="7aef2a2d-d827-45b0-a9d4-3bc2889094e0" providerId="ADAL" clId="{32A9680D-E9AD-4064-A79A-A4FC6BB4E39E}" dt="2025-03-19T09:10:40.761" v="145" actId="729"/>
        <pc:sldMkLst>
          <pc:docMk/>
          <pc:sldMk cId="3227172137" sldId="484"/>
        </pc:sldMkLst>
      </pc:sldChg>
      <pc:sldChg chg="mod ord modShow">
        <pc:chgData name="Mohamed Musa" userId="7aef2a2d-d827-45b0-a9d4-3bc2889094e0" providerId="ADAL" clId="{32A9680D-E9AD-4064-A79A-A4FC6BB4E39E}" dt="2025-03-19T07:26:17.084" v="21" actId="729"/>
        <pc:sldMkLst>
          <pc:docMk/>
          <pc:sldMk cId="3830163158" sldId="1194"/>
        </pc:sldMkLst>
      </pc:sldChg>
      <pc:sldChg chg="mod modShow">
        <pc:chgData name="Mohamed Musa" userId="7aef2a2d-d827-45b0-a9d4-3bc2889094e0" providerId="ADAL" clId="{32A9680D-E9AD-4064-A79A-A4FC6BB4E39E}" dt="2025-03-19T09:09:58.342" v="135" actId="729"/>
        <pc:sldMkLst>
          <pc:docMk/>
          <pc:sldMk cId="872826042" sldId="1204"/>
        </pc:sldMkLst>
      </pc:sldChg>
      <pc:sldChg chg="mod modShow">
        <pc:chgData name="Mohamed Musa" userId="7aef2a2d-d827-45b0-a9d4-3bc2889094e0" providerId="ADAL" clId="{32A9680D-E9AD-4064-A79A-A4FC6BB4E39E}" dt="2025-03-19T09:10:09.470" v="138" actId="729"/>
        <pc:sldMkLst>
          <pc:docMk/>
          <pc:sldMk cId="3496007977" sldId="1205"/>
        </pc:sldMkLst>
      </pc:sldChg>
      <pc:sldChg chg="mod modShow">
        <pc:chgData name="Mohamed Musa" userId="7aef2a2d-d827-45b0-a9d4-3bc2889094e0" providerId="ADAL" clId="{32A9680D-E9AD-4064-A79A-A4FC6BB4E39E}" dt="2025-03-19T09:10:20.385" v="141" actId="729"/>
        <pc:sldMkLst>
          <pc:docMk/>
          <pc:sldMk cId="4189162324" sldId="1206"/>
        </pc:sldMkLst>
      </pc:sldChg>
      <pc:sldChg chg="mod modShow">
        <pc:chgData name="Mohamed Musa" userId="7aef2a2d-d827-45b0-a9d4-3bc2889094e0" providerId="ADAL" clId="{32A9680D-E9AD-4064-A79A-A4FC6BB4E39E}" dt="2025-03-19T09:09:41.698" v="132" actId="729"/>
        <pc:sldMkLst>
          <pc:docMk/>
          <pc:sldMk cId="1223032235" sldId="1207"/>
        </pc:sldMkLst>
      </pc:sldChg>
      <pc:sldChg chg="ord">
        <pc:chgData name="Mohamed Musa" userId="7aef2a2d-d827-45b0-a9d4-3bc2889094e0" providerId="ADAL" clId="{32A9680D-E9AD-4064-A79A-A4FC6BB4E39E}" dt="2025-03-19T07:25:29.760" v="19"/>
        <pc:sldMkLst>
          <pc:docMk/>
          <pc:sldMk cId="2288741684" sldId="1215"/>
        </pc:sldMkLst>
      </pc:sldChg>
      <pc:sldChg chg="ord">
        <pc:chgData name="Mohamed Musa" userId="7aef2a2d-d827-45b0-a9d4-3bc2889094e0" providerId="ADAL" clId="{32A9680D-E9AD-4064-A79A-A4FC6BB4E39E}" dt="2025-03-19T07:28:31.004" v="39"/>
        <pc:sldMkLst>
          <pc:docMk/>
          <pc:sldMk cId="501237371" sldId="1224"/>
        </pc:sldMkLst>
      </pc:sldChg>
      <pc:sldChg chg="addSp delSp modSp mod">
        <pc:chgData name="Mohamed Musa" userId="7aef2a2d-d827-45b0-a9d4-3bc2889094e0" providerId="ADAL" clId="{32A9680D-E9AD-4064-A79A-A4FC6BB4E39E}" dt="2025-03-19T09:09:10.742" v="131" actId="20577"/>
        <pc:sldMkLst>
          <pc:docMk/>
          <pc:sldMk cId="4096475185" sldId="1225"/>
        </pc:sldMkLst>
      </pc:sldChg>
      <pc:sldChg chg="modSp mod">
        <pc:chgData name="Mohamed Musa" userId="7aef2a2d-d827-45b0-a9d4-3bc2889094e0" providerId="ADAL" clId="{32A9680D-E9AD-4064-A79A-A4FC6BB4E39E}" dt="2025-03-19T10:29:59.514" v="147" actId="1037"/>
        <pc:sldMkLst>
          <pc:docMk/>
          <pc:sldMk cId="999440025" sldId="1310"/>
        </pc:sldMkLst>
      </pc:sldChg>
      <pc:sldChg chg="mod ord modShow">
        <pc:chgData name="Mohamed Musa" userId="7aef2a2d-d827-45b0-a9d4-3bc2889094e0" providerId="ADAL" clId="{32A9680D-E9AD-4064-A79A-A4FC6BB4E39E}" dt="2025-03-19T07:26:14.373" v="20" actId="729"/>
        <pc:sldMkLst>
          <pc:docMk/>
          <pc:sldMk cId="4272073869" sldId="1329"/>
        </pc:sldMkLst>
      </pc:sldChg>
      <pc:sldChg chg="mod modShow">
        <pc:chgData name="Mohamed Musa" userId="7aef2a2d-d827-45b0-a9d4-3bc2889094e0" providerId="ADAL" clId="{32A9680D-E9AD-4064-A79A-A4FC6BB4E39E}" dt="2025-03-19T09:09:45.337" v="133" actId="729"/>
        <pc:sldMkLst>
          <pc:docMk/>
          <pc:sldMk cId="4117569730" sldId="1332"/>
        </pc:sldMkLst>
      </pc:sldChg>
      <pc:sldChg chg="mod modShow">
        <pc:chgData name="Mohamed Musa" userId="7aef2a2d-d827-45b0-a9d4-3bc2889094e0" providerId="ADAL" clId="{32A9680D-E9AD-4064-A79A-A4FC6BB4E39E}" dt="2025-03-19T09:09:53.786" v="134" actId="729"/>
        <pc:sldMkLst>
          <pc:docMk/>
          <pc:sldMk cId="1448854848" sldId="1333"/>
        </pc:sldMkLst>
      </pc:sldChg>
      <pc:sldChg chg="mod modShow">
        <pc:chgData name="Mohamed Musa" userId="7aef2a2d-d827-45b0-a9d4-3bc2889094e0" providerId="ADAL" clId="{32A9680D-E9AD-4064-A79A-A4FC6BB4E39E}" dt="2025-03-19T09:10:04.405" v="136" actId="729"/>
        <pc:sldMkLst>
          <pc:docMk/>
          <pc:sldMk cId="1857245321" sldId="1334"/>
        </pc:sldMkLst>
      </pc:sldChg>
      <pc:sldChg chg="mod modShow">
        <pc:chgData name="Mohamed Musa" userId="7aef2a2d-d827-45b0-a9d4-3bc2889094e0" providerId="ADAL" clId="{32A9680D-E9AD-4064-A79A-A4FC6BB4E39E}" dt="2025-03-19T09:10:06.637" v="137" actId="729"/>
        <pc:sldMkLst>
          <pc:docMk/>
          <pc:sldMk cId="2297001642" sldId="1335"/>
        </pc:sldMkLst>
      </pc:sldChg>
      <pc:sldChg chg="mod modShow">
        <pc:chgData name="Mohamed Musa" userId="7aef2a2d-d827-45b0-a9d4-3bc2889094e0" providerId="ADAL" clId="{32A9680D-E9AD-4064-A79A-A4FC6BB4E39E}" dt="2025-03-19T09:10:15.940" v="139" actId="729"/>
        <pc:sldMkLst>
          <pc:docMk/>
          <pc:sldMk cId="281536479" sldId="1336"/>
        </pc:sldMkLst>
      </pc:sldChg>
      <pc:sldChg chg="mod modShow">
        <pc:chgData name="Mohamed Musa" userId="7aef2a2d-d827-45b0-a9d4-3bc2889094e0" providerId="ADAL" clId="{32A9680D-E9AD-4064-A79A-A4FC6BB4E39E}" dt="2025-03-19T09:10:18.252" v="140" actId="729"/>
        <pc:sldMkLst>
          <pc:docMk/>
          <pc:sldMk cId="1972102403" sldId="1337"/>
        </pc:sldMkLst>
      </pc:sldChg>
      <pc:sldChg chg="mod modShow">
        <pc:chgData name="Mohamed Musa" userId="7aef2a2d-d827-45b0-a9d4-3bc2889094e0" providerId="ADAL" clId="{32A9680D-E9AD-4064-A79A-A4FC6BB4E39E}" dt="2025-03-19T09:10:27.940" v="142" actId="729"/>
        <pc:sldMkLst>
          <pc:docMk/>
          <pc:sldMk cId="2375403489" sldId="1338"/>
        </pc:sldMkLst>
      </pc:sldChg>
      <pc:sldChg chg="mod modShow">
        <pc:chgData name="Mohamed Musa" userId="7aef2a2d-d827-45b0-a9d4-3bc2889094e0" providerId="ADAL" clId="{32A9680D-E9AD-4064-A79A-A4FC6BB4E39E}" dt="2025-03-19T09:10:30.165" v="143" actId="729"/>
        <pc:sldMkLst>
          <pc:docMk/>
          <pc:sldMk cId="3297996521" sldId="1340"/>
        </pc:sldMkLst>
      </pc:sldChg>
      <pc:sldChg chg="mod modShow">
        <pc:chgData name="Mohamed Musa" userId="7aef2a2d-d827-45b0-a9d4-3bc2889094e0" providerId="ADAL" clId="{32A9680D-E9AD-4064-A79A-A4FC6BB4E39E}" dt="2025-03-19T09:10:32.877" v="144" actId="729"/>
        <pc:sldMkLst>
          <pc:docMk/>
          <pc:sldMk cId="3262468480" sldId="1341"/>
        </pc:sldMkLst>
      </pc:sldChg>
      <pc:sldChg chg="modNotesTx">
        <pc:chgData name="Mohamed Musa" userId="7aef2a2d-d827-45b0-a9d4-3bc2889094e0" providerId="ADAL" clId="{32A9680D-E9AD-4064-A79A-A4FC6BB4E39E}" dt="2025-03-17T14:44:55.898" v="9" actId="20577"/>
        <pc:sldMkLst>
          <pc:docMk/>
          <pc:sldMk cId="3390246227" sldId="3627"/>
        </pc:sldMkLst>
      </pc:sldChg>
      <pc:sldChg chg="new">
        <pc:chgData name="Mohamed Musa" userId="7aef2a2d-d827-45b0-a9d4-3bc2889094e0" providerId="ADAL" clId="{32A9680D-E9AD-4064-A79A-A4FC6BB4E39E}" dt="2025-03-28T09:21:19.794" v="148" actId="680"/>
        <pc:sldMkLst>
          <pc:docMk/>
          <pc:sldMk cId="1418646191" sldId="3629"/>
        </pc:sldMkLst>
      </pc:sldChg>
    </pc:docChg>
  </pc:docChgLst>
  <pc:docChgLst>
    <pc:chgData name="Adam Wassrin" userId="4db03747-c180-4f3d-91e1-9939efb3f48e" providerId="ADAL" clId="{1DB3FAA7-4113-874E-9A01-CD1D93DE8E27}"/>
    <pc:docChg chg="undo custSel delSld modSld sldOrd modSection">
      <pc:chgData name="Adam Wassrin" userId="4db03747-c180-4f3d-91e1-9939efb3f48e" providerId="ADAL" clId="{1DB3FAA7-4113-874E-9A01-CD1D93DE8E27}" dt="2024-05-20T13:07:39.508" v="1065" actId="2696"/>
      <pc:docMkLst>
        <pc:docMk/>
      </pc:docMkLst>
      <pc:sldChg chg="modSp mod modNotesTx">
        <pc:chgData name="Adam Wassrin" userId="4db03747-c180-4f3d-91e1-9939efb3f48e" providerId="ADAL" clId="{1DB3FAA7-4113-874E-9A01-CD1D93DE8E27}" dt="2024-04-17T13:11:22.705" v="829" actId="20577"/>
        <pc:sldMkLst>
          <pc:docMk/>
          <pc:sldMk cId="2208992023" sldId="363"/>
        </pc:sldMkLst>
      </pc:sldChg>
      <pc:sldChg chg="del">
        <pc:chgData name="Adam Wassrin" userId="4db03747-c180-4f3d-91e1-9939efb3f48e" providerId="ADAL" clId="{1DB3FAA7-4113-874E-9A01-CD1D93DE8E27}" dt="2024-05-20T13:07:39.508" v="1065" actId="2696"/>
        <pc:sldMkLst>
          <pc:docMk/>
          <pc:sldMk cId="2043568813" sldId="476"/>
        </pc:sldMkLst>
      </pc:sldChg>
      <pc:sldChg chg="addCm modNotesTx">
        <pc:chgData name="Adam Wassrin" userId="4db03747-c180-4f3d-91e1-9939efb3f48e" providerId="ADAL" clId="{1DB3FAA7-4113-874E-9A01-CD1D93DE8E27}" dt="2024-04-17T13:13:32.387" v="1000"/>
        <pc:sldMkLst>
          <pc:docMk/>
          <pc:sldMk cId="937124373" sldId="1209"/>
        </pc:sldMkLst>
        <pc:extLst>
          <p:ext xmlns:p="http://schemas.openxmlformats.org/presentationml/2006/main" uri="{D6D511B9-2390-475A-947B-AFAB55BFBCF1}">
            <pc226:cmChg xmlns:pc226="http://schemas.microsoft.com/office/powerpoint/2022/06/main/command" chg="add">
              <pc226:chgData name="Adam Wassrin" userId="4db03747-c180-4f3d-91e1-9939efb3f48e" providerId="ADAL" clId="{1DB3FAA7-4113-874E-9A01-CD1D93DE8E27}" dt="2024-04-17T13:13:18.324" v="999"/>
              <pc2:cmMkLst xmlns:pc2="http://schemas.microsoft.com/office/powerpoint/2019/9/main/command">
                <pc:docMk/>
                <pc:sldMk cId="937124373" sldId="1209"/>
                <pc2:cmMk id="{44E2E95A-35DB-6E47-834B-541D7FAF1186}"/>
              </pc2:cmMkLst>
            </pc226:cmChg>
            <pc226:cmChg xmlns:pc226="http://schemas.microsoft.com/office/powerpoint/2022/06/main/command" chg="add">
              <pc226:chgData name="Adam Wassrin" userId="4db03747-c180-4f3d-91e1-9939efb3f48e" providerId="ADAL" clId="{1DB3FAA7-4113-874E-9A01-CD1D93DE8E27}" dt="2024-04-17T13:13:32.387" v="1000"/>
              <pc2:cmMkLst xmlns:pc2="http://schemas.microsoft.com/office/powerpoint/2019/9/main/command">
                <pc:docMk/>
                <pc:sldMk cId="937124373" sldId="1209"/>
                <pc2:cmMk id="{23111D73-CD59-F24B-B5D1-4708E8F1128D}"/>
              </pc2:cmMkLst>
            </pc226:cmChg>
          </p:ext>
        </pc:extLst>
      </pc:sldChg>
      <pc:sldChg chg="ord modNotesTx">
        <pc:chgData name="Adam Wassrin" userId="4db03747-c180-4f3d-91e1-9939efb3f48e" providerId="ADAL" clId="{1DB3FAA7-4113-874E-9A01-CD1D93DE8E27}" dt="2024-04-17T13:00:11.718" v="204" actId="20577"/>
        <pc:sldMkLst>
          <pc:docMk/>
          <pc:sldMk cId="3073235967" sldId="1300"/>
        </pc:sldMkLst>
      </pc:sldChg>
      <pc:sldChg chg="addCm modCm modNotesTx">
        <pc:chgData name="Adam Wassrin" userId="4db03747-c180-4f3d-91e1-9939efb3f48e" providerId="ADAL" clId="{1DB3FAA7-4113-874E-9A01-CD1D93DE8E27}" dt="2024-04-17T13:14:39.126" v="1063"/>
        <pc:sldMkLst>
          <pc:docMk/>
          <pc:sldMk cId="324743504" sldId="1301"/>
        </pc:sldMkLst>
        <pc:extLst>
          <p:ext xmlns:p="http://schemas.openxmlformats.org/presentationml/2006/main" uri="{D6D511B9-2390-475A-947B-AFAB55BFBCF1}">
            <pc226:cmChg xmlns:pc226="http://schemas.microsoft.com/office/powerpoint/2022/06/main/command" chg="add mod">
              <pc226:chgData name="Adam Wassrin" userId="4db03747-c180-4f3d-91e1-9939efb3f48e" providerId="ADAL" clId="{1DB3FAA7-4113-874E-9A01-CD1D93DE8E27}" dt="2024-04-17T13:14:39.126" v="1063"/>
              <pc2:cmMkLst xmlns:pc2="http://schemas.microsoft.com/office/powerpoint/2019/9/main/command">
                <pc:docMk/>
                <pc:sldMk cId="324743504" sldId="1301"/>
                <pc2:cmMk id="{F2037C70-5033-6940-A4C5-DFFC720CE08F}"/>
              </pc2:cmMkLst>
            </pc226:cmChg>
          </p:ext>
        </pc:extLst>
      </pc:sldChg>
      <pc:sldChg chg="modNotesTx">
        <pc:chgData name="Adam Wassrin" userId="4db03747-c180-4f3d-91e1-9939efb3f48e" providerId="ADAL" clId="{1DB3FAA7-4113-874E-9A01-CD1D93DE8E27}" dt="2024-04-17T13:14:09.230" v="1061"/>
        <pc:sldMkLst>
          <pc:docMk/>
          <pc:sldMk cId="966190872" sldId="1302"/>
        </pc:sldMkLst>
      </pc:sldChg>
      <pc:sldChg chg="addCm">
        <pc:chgData name="Adam Wassrin" userId="4db03747-c180-4f3d-91e1-9939efb3f48e" providerId="ADAL" clId="{1DB3FAA7-4113-874E-9A01-CD1D93DE8E27}" dt="2024-04-17T13:14:51.489" v="1064"/>
        <pc:sldMkLst>
          <pc:docMk/>
          <pc:sldMk cId="2922121070" sldId="1303"/>
        </pc:sldMkLst>
        <pc:extLst>
          <p:ext xmlns:p="http://schemas.openxmlformats.org/presentationml/2006/main" uri="{D6D511B9-2390-475A-947B-AFAB55BFBCF1}">
            <pc226:cmChg xmlns:pc226="http://schemas.microsoft.com/office/powerpoint/2022/06/main/command" chg="add">
              <pc226:chgData name="Adam Wassrin" userId="4db03747-c180-4f3d-91e1-9939efb3f48e" providerId="ADAL" clId="{1DB3FAA7-4113-874E-9A01-CD1D93DE8E27}" dt="2024-04-17T13:14:51.489" v="1064"/>
              <pc2:cmMkLst xmlns:pc2="http://schemas.microsoft.com/office/powerpoint/2019/9/main/command">
                <pc:docMk/>
                <pc:sldMk cId="2922121070" sldId="1303"/>
                <pc2:cmMk id="{3E8C1B90-2991-A44B-B86D-4851757A8FB6}"/>
              </pc2:cmMkLst>
            </pc226:cmChg>
          </p:ext>
        </pc:extLst>
      </pc:sldChg>
    </pc:docChg>
  </pc:docChgLst>
  <pc:docChgLst>
    <pc:chgData name="Agnes Blunck" userId="0b44d50f-09f2-4982-a6d5-bece8584cd8b" providerId="ADAL" clId="{3FD65AE0-39FA-3442-930E-484423BAA915}"/>
    <pc:docChg chg="undo custSel addSld delSld modSld sldOrd">
      <pc:chgData name="Agnes Blunck" userId="0b44d50f-09f2-4982-a6d5-bece8584cd8b" providerId="ADAL" clId="{3FD65AE0-39FA-3442-930E-484423BAA915}" dt="2023-12-19T14:10:22.426" v="1700" actId="20577"/>
      <pc:docMkLst>
        <pc:docMk/>
      </pc:docMkLst>
      <pc:sldChg chg="addSp delSp modSp mod setBg setFolMasterObjs modShow">
        <pc:chgData name="Agnes Blunck" userId="0b44d50f-09f2-4982-a6d5-bece8584cd8b" providerId="ADAL" clId="{3FD65AE0-39FA-3442-930E-484423BAA915}" dt="2023-12-19T13:19:13.893" v="397" actId="729"/>
        <pc:sldMkLst>
          <pc:docMk/>
          <pc:sldMk cId="2651361441" sldId="256"/>
        </pc:sldMkLst>
      </pc:sldChg>
      <pc:sldChg chg="addSp delSp modSp mod setBg setFolMasterObjs modShow">
        <pc:chgData name="Agnes Blunck" userId="0b44d50f-09f2-4982-a6d5-bece8584cd8b" providerId="ADAL" clId="{3FD65AE0-39FA-3442-930E-484423BAA915}" dt="2023-12-19T13:19:13.893" v="397" actId="729"/>
        <pc:sldMkLst>
          <pc:docMk/>
          <pc:sldMk cId="2628526454" sldId="257"/>
        </pc:sldMkLst>
      </pc:sldChg>
      <pc:sldChg chg="delSp mod">
        <pc:chgData name="Agnes Blunck" userId="0b44d50f-09f2-4982-a6d5-bece8584cd8b" providerId="ADAL" clId="{3FD65AE0-39FA-3442-930E-484423BAA915}" dt="2023-12-19T13:06:10.129" v="248" actId="478"/>
        <pc:sldMkLst>
          <pc:docMk/>
          <pc:sldMk cId="1438159671" sldId="258"/>
        </pc:sldMkLst>
      </pc:sldChg>
      <pc:sldChg chg="addSp delSp modSp mod setBg setFolMasterObjs">
        <pc:chgData name="Agnes Blunck" userId="0b44d50f-09f2-4982-a6d5-bece8584cd8b" providerId="ADAL" clId="{3FD65AE0-39FA-3442-930E-484423BAA915}" dt="2023-12-19T12:57:11.181" v="110" actId="26606"/>
        <pc:sldMkLst>
          <pc:docMk/>
          <pc:sldMk cId="1156193489" sldId="259"/>
        </pc:sldMkLst>
      </pc:sldChg>
      <pc:sldChg chg="addSp delSp modSp mod setBg setFolMasterObjs modNotesTx">
        <pc:chgData name="Agnes Blunck" userId="0b44d50f-09f2-4982-a6d5-bece8584cd8b" providerId="ADAL" clId="{3FD65AE0-39FA-3442-930E-484423BAA915}" dt="2023-12-19T13:48:03.903" v="1129" actId="20577"/>
        <pc:sldMkLst>
          <pc:docMk/>
          <pc:sldMk cId="2204773400" sldId="264"/>
        </pc:sldMkLst>
      </pc:sldChg>
      <pc:sldChg chg="addSp delSp modSp mod setBg setFolMasterObjs">
        <pc:chgData name="Agnes Blunck" userId="0b44d50f-09f2-4982-a6d5-bece8584cd8b" providerId="ADAL" clId="{3FD65AE0-39FA-3442-930E-484423BAA915}" dt="2023-12-19T12:55:43.218" v="85" actId="26606"/>
        <pc:sldMkLst>
          <pc:docMk/>
          <pc:sldMk cId="433639186" sldId="266"/>
        </pc:sldMkLst>
      </pc:sldChg>
      <pc:sldChg chg="addSp delSp modSp mod setBg setFolMasterObjs modNotesTx">
        <pc:chgData name="Agnes Blunck" userId="0b44d50f-09f2-4982-a6d5-bece8584cd8b" providerId="ADAL" clId="{3FD65AE0-39FA-3442-930E-484423BAA915}" dt="2023-12-19T13:49:38.604" v="1140" actId="15"/>
        <pc:sldMkLst>
          <pc:docMk/>
          <pc:sldMk cId="3649074508" sldId="267"/>
        </pc:sldMkLst>
      </pc:sldChg>
      <pc:sldChg chg="addSp delSp modSp mod setBg setFolMasterObjs modNotesTx">
        <pc:chgData name="Agnes Blunck" userId="0b44d50f-09f2-4982-a6d5-bece8584cd8b" providerId="ADAL" clId="{3FD65AE0-39FA-3442-930E-484423BAA915}" dt="2023-12-19T13:50:27.472" v="1146" actId="20577"/>
        <pc:sldMkLst>
          <pc:docMk/>
          <pc:sldMk cId="335569430" sldId="268"/>
        </pc:sldMkLst>
      </pc:sldChg>
      <pc:sldChg chg="addSp delSp modSp mod setBg setFolMasterObjs">
        <pc:chgData name="Agnes Blunck" userId="0b44d50f-09f2-4982-a6d5-bece8584cd8b" providerId="ADAL" clId="{3FD65AE0-39FA-3442-930E-484423BAA915}" dt="2023-12-19T13:01:45.906" v="164" actId="26606"/>
        <pc:sldMkLst>
          <pc:docMk/>
          <pc:sldMk cId="822965472" sldId="269"/>
        </pc:sldMkLst>
      </pc:sldChg>
      <pc:sldChg chg="modNotesTx">
        <pc:chgData name="Agnes Blunck" userId="0b44d50f-09f2-4982-a6d5-bece8584cd8b" providerId="ADAL" clId="{3FD65AE0-39FA-3442-930E-484423BAA915}" dt="2023-12-19T14:10:09.236" v="1698" actId="20577"/>
        <pc:sldMkLst>
          <pc:docMk/>
          <pc:sldMk cId="1219358194" sldId="270"/>
        </pc:sldMkLst>
      </pc:sldChg>
      <pc:sldChg chg="modNotesTx">
        <pc:chgData name="Agnes Blunck" userId="0b44d50f-09f2-4982-a6d5-bece8584cd8b" providerId="ADAL" clId="{3FD65AE0-39FA-3442-930E-484423BAA915}" dt="2023-12-19T14:10:22.426" v="1700" actId="20577"/>
        <pc:sldMkLst>
          <pc:docMk/>
          <pc:sldMk cId="3266590134" sldId="271"/>
        </pc:sldMkLst>
      </pc:sldChg>
      <pc:sldChg chg="addSp delSp modSp mod ord setBg setFolMasterObjs">
        <pc:chgData name="Agnes Blunck" userId="0b44d50f-09f2-4982-a6d5-bece8584cd8b" providerId="ADAL" clId="{3FD65AE0-39FA-3442-930E-484423BAA915}" dt="2023-12-19T12:56:11.191" v="94" actId="26606"/>
        <pc:sldMkLst>
          <pc:docMk/>
          <pc:sldMk cId="3975695277" sldId="273"/>
        </pc:sldMkLst>
      </pc:sldChg>
      <pc:sldChg chg="addSp delSp modSp mod setBg setFolMasterObjs">
        <pc:chgData name="Agnes Blunck" userId="0b44d50f-09f2-4982-a6d5-bece8584cd8b" providerId="ADAL" clId="{3FD65AE0-39FA-3442-930E-484423BAA915}" dt="2023-12-19T12:56:44.933" v="100" actId="26606"/>
        <pc:sldMkLst>
          <pc:docMk/>
          <pc:sldMk cId="1418166916" sldId="278"/>
        </pc:sldMkLst>
      </pc:sldChg>
      <pc:sldChg chg="addSp delSp modSp mod setBg setFolMasterObjs">
        <pc:chgData name="Agnes Blunck" userId="0b44d50f-09f2-4982-a6d5-bece8584cd8b" providerId="ADAL" clId="{3FD65AE0-39FA-3442-930E-484423BAA915}" dt="2023-12-19T12:57:04.108" v="105" actId="26606"/>
        <pc:sldMkLst>
          <pc:docMk/>
          <pc:sldMk cId="3316739993" sldId="279"/>
        </pc:sldMkLst>
      </pc:sldChg>
      <pc:sldChg chg="addSp delSp modSp mod setBg setFolMasterObjs">
        <pc:chgData name="Agnes Blunck" userId="0b44d50f-09f2-4982-a6d5-bece8584cd8b" providerId="ADAL" clId="{3FD65AE0-39FA-3442-930E-484423BAA915}" dt="2023-12-19T12:57:20.905" v="115" actId="26606"/>
        <pc:sldMkLst>
          <pc:docMk/>
          <pc:sldMk cId="338402384" sldId="281"/>
        </pc:sldMkLst>
      </pc:sldChg>
      <pc:sldChg chg="del">
        <pc:chgData name="Agnes Blunck" userId="0b44d50f-09f2-4982-a6d5-bece8584cd8b" providerId="ADAL" clId="{3FD65AE0-39FA-3442-930E-484423BAA915}" dt="2023-12-19T13:03:35.422" v="180" actId="2696"/>
        <pc:sldMkLst>
          <pc:docMk/>
          <pc:sldMk cId="3842735810" sldId="290"/>
        </pc:sldMkLst>
      </pc:sldChg>
      <pc:sldChg chg="del">
        <pc:chgData name="Agnes Blunck" userId="0b44d50f-09f2-4982-a6d5-bece8584cd8b" providerId="ADAL" clId="{3FD65AE0-39FA-3442-930E-484423BAA915}" dt="2023-12-19T13:03:35.434" v="181" actId="2696"/>
        <pc:sldMkLst>
          <pc:docMk/>
          <pc:sldMk cId="2950320237" sldId="293"/>
        </pc:sldMkLst>
      </pc:sldChg>
      <pc:sldChg chg="del">
        <pc:chgData name="Agnes Blunck" userId="0b44d50f-09f2-4982-a6d5-bece8584cd8b" providerId="ADAL" clId="{3FD65AE0-39FA-3442-930E-484423BAA915}" dt="2023-12-19T13:03:35.442" v="182" actId="2696"/>
        <pc:sldMkLst>
          <pc:docMk/>
          <pc:sldMk cId="1873976174" sldId="294"/>
        </pc:sldMkLst>
      </pc:sldChg>
      <pc:sldChg chg="del">
        <pc:chgData name="Agnes Blunck" userId="0b44d50f-09f2-4982-a6d5-bece8584cd8b" providerId="ADAL" clId="{3FD65AE0-39FA-3442-930E-484423BAA915}" dt="2023-12-19T13:03:35.453" v="183" actId="2696"/>
        <pc:sldMkLst>
          <pc:docMk/>
          <pc:sldMk cId="3674422333" sldId="295"/>
        </pc:sldMkLst>
      </pc:sldChg>
      <pc:sldChg chg="del">
        <pc:chgData name="Agnes Blunck" userId="0b44d50f-09f2-4982-a6d5-bece8584cd8b" providerId="ADAL" clId="{3FD65AE0-39FA-3442-930E-484423BAA915}" dt="2023-12-19T13:03:35.467" v="184" actId="2696"/>
        <pc:sldMkLst>
          <pc:docMk/>
          <pc:sldMk cId="1935293004" sldId="296"/>
        </pc:sldMkLst>
      </pc:sldChg>
      <pc:sldChg chg="del">
        <pc:chgData name="Agnes Blunck" userId="0b44d50f-09f2-4982-a6d5-bece8584cd8b" providerId="ADAL" clId="{3FD65AE0-39FA-3442-930E-484423BAA915}" dt="2023-12-19T13:03:35.481" v="186" actId="2696"/>
        <pc:sldMkLst>
          <pc:docMk/>
          <pc:sldMk cId="2703973109" sldId="297"/>
        </pc:sldMkLst>
      </pc:sldChg>
      <pc:sldChg chg="del">
        <pc:chgData name="Agnes Blunck" userId="0b44d50f-09f2-4982-a6d5-bece8584cd8b" providerId="ADAL" clId="{3FD65AE0-39FA-3442-930E-484423BAA915}" dt="2023-12-19T13:03:35.489" v="187" actId="2696"/>
        <pc:sldMkLst>
          <pc:docMk/>
          <pc:sldMk cId="3791312527" sldId="298"/>
        </pc:sldMkLst>
      </pc:sldChg>
      <pc:sldChg chg="del">
        <pc:chgData name="Agnes Blunck" userId="0b44d50f-09f2-4982-a6d5-bece8584cd8b" providerId="ADAL" clId="{3FD65AE0-39FA-3442-930E-484423BAA915}" dt="2023-12-19T13:03:35.496" v="188" actId="2696"/>
        <pc:sldMkLst>
          <pc:docMk/>
          <pc:sldMk cId="2277161393" sldId="299"/>
        </pc:sldMkLst>
      </pc:sldChg>
      <pc:sldChg chg="del">
        <pc:chgData name="Agnes Blunck" userId="0b44d50f-09f2-4982-a6d5-bece8584cd8b" providerId="ADAL" clId="{3FD65AE0-39FA-3442-930E-484423BAA915}" dt="2023-12-19T13:03:35.505" v="189" actId="2696"/>
        <pc:sldMkLst>
          <pc:docMk/>
          <pc:sldMk cId="327152588" sldId="300"/>
        </pc:sldMkLst>
      </pc:sldChg>
      <pc:sldChg chg="del">
        <pc:chgData name="Agnes Blunck" userId="0b44d50f-09f2-4982-a6d5-bece8584cd8b" providerId="ADAL" clId="{3FD65AE0-39FA-3442-930E-484423BAA915}" dt="2023-12-19T13:03:35.525" v="190" actId="2696"/>
        <pc:sldMkLst>
          <pc:docMk/>
          <pc:sldMk cId="799372126" sldId="301"/>
        </pc:sldMkLst>
      </pc:sldChg>
      <pc:sldChg chg="addSp delSp modSp mod setBg setFolMasterObjs">
        <pc:chgData name="Agnes Blunck" userId="0b44d50f-09f2-4982-a6d5-bece8584cd8b" providerId="ADAL" clId="{3FD65AE0-39FA-3442-930E-484423BAA915}" dt="2023-12-19T13:00:31.305" v="157" actId="26606"/>
        <pc:sldMkLst>
          <pc:docMk/>
          <pc:sldMk cId="1400703928" sldId="302"/>
        </pc:sldMkLst>
      </pc:sldChg>
      <pc:sldChg chg="addSp delSp modSp mod setBg setFolMasterObjs modNotesTx">
        <pc:chgData name="Agnes Blunck" userId="0b44d50f-09f2-4982-a6d5-bece8584cd8b" providerId="ADAL" clId="{3FD65AE0-39FA-3442-930E-484423BAA915}" dt="2023-12-19T13:02:00.304" v="170" actId="20577"/>
        <pc:sldMkLst>
          <pc:docMk/>
          <pc:sldMk cId="2732516639" sldId="303"/>
        </pc:sldMkLst>
      </pc:sldChg>
      <pc:sldChg chg="del">
        <pc:chgData name="Agnes Blunck" userId="0b44d50f-09f2-4982-a6d5-bece8584cd8b" providerId="ADAL" clId="{3FD65AE0-39FA-3442-930E-484423BAA915}" dt="2023-12-19T13:03:56.690" v="200" actId="2696"/>
        <pc:sldMkLst>
          <pc:docMk/>
          <pc:sldMk cId="12151792" sldId="308"/>
        </pc:sldMkLst>
      </pc:sldChg>
      <pc:sldChg chg="del">
        <pc:chgData name="Agnes Blunck" userId="0b44d50f-09f2-4982-a6d5-bece8584cd8b" providerId="ADAL" clId="{3FD65AE0-39FA-3442-930E-484423BAA915}" dt="2023-12-19T13:03:56.716" v="201" actId="2696"/>
        <pc:sldMkLst>
          <pc:docMk/>
          <pc:sldMk cId="4104020939" sldId="309"/>
        </pc:sldMkLst>
      </pc:sldChg>
      <pc:sldChg chg="del">
        <pc:chgData name="Agnes Blunck" userId="0b44d50f-09f2-4982-a6d5-bece8584cd8b" providerId="ADAL" clId="{3FD65AE0-39FA-3442-930E-484423BAA915}" dt="2023-12-19T13:03:56.747" v="203" actId="2696"/>
        <pc:sldMkLst>
          <pc:docMk/>
          <pc:sldMk cId="2297022194" sldId="311"/>
        </pc:sldMkLst>
      </pc:sldChg>
      <pc:sldChg chg="del">
        <pc:chgData name="Agnes Blunck" userId="0b44d50f-09f2-4982-a6d5-bece8584cd8b" providerId="ADAL" clId="{3FD65AE0-39FA-3442-930E-484423BAA915}" dt="2023-12-19T13:04:34.562" v="218" actId="2696"/>
        <pc:sldMkLst>
          <pc:docMk/>
          <pc:sldMk cId="1143317661" sldId="318"/>
        </pc:sldMkLst>
      </pc:sldChg>
      <pc:sldChg chg="del">
        <pc:chgData name="Agnes Blunck" userId="0b44d50f-09f2-4982-a6d5-bece8584cd8b" providerId="ADAL" clId="{3FD65AE0-39FA-3442-930E-484423BAA915}" dt="2023-12-19T13:04:34.568" v="219" actId="2696"/>
        <pc:sldMkLst>
          <pc:docMk/>
          <pc:sldMk cId="3663931251" sldId="319"/>
        </pc:sldMkLst>
      </pc:sldChg>
      <pc:sldChg chg="del">
        <pc:chgData name="Agnes Blunck" userId="0b44d50f-09f2-4982-a6d5-bece8584cd8b" providerId="ADAL" clId="{3FD65AE0-39FA-3442-930E-484423BAA915}" dt="2023-12-19T13:04:34.572" v="220" actId="2696"/>
        <pc:sldMkLst>
          <pc:docMk/>
          <pc:sldMk cId="4178675642" sldId="320"/>
        </pc:sldMkLst>
      </pc:sldChg>
      <pc:sldChg chg="del">
        <pc:chgData name="Agnes Blunck" userId="0b44d50f-09f2-4982-a6d5-bece8584cd8b" providerId="ADAL" clId="{3FD65AE0-39FA-3442-930E-484423BAA915}" dt="2023-12-19T13:04:34.578" v="221" actId="2696"/>
        <pc:sldMkLst>
          <pc:docMk/>
          <pc:sldMk cId="3180610715" sldId="321"/>
        </pc:sldMkLst>
      </pc:sldChg>
      <pc:sldChg chg="del">
        <pc:chgData name="Agnes Blunck" userId="0b44d50f-09f2-4982-a6d5-bece8584cd8b" providerId="ADAL" clId="{3FD65AE0-39FA-3442-930E-484423BAA915}" dt="2023-12-19T13:04:34.588" v="222" actId="2696"/>
        <pc:sldMkLst>
          <pc:docMk/>
          <pc:sldMk cId="994926434" sldId="322"/>
        </pc:sldMkLst>
      </pc:sldChg>
      <pc:sldChg chg="addSp delSp modSp mod setBg setFolMasterObjs">
        <pc:chgData name="Agnes Blunck" userId="0b44d50f-09f2-4982-a6d5-bece8584cd8b" providerId="ADAL" clId="{3FD65AE0-39FA-3442-930E-484423BAA915}" dt="2023-12-19T13:04:21.938" v="217" actId="26606"/>
        <pc:sldMkLst>
          <pc:docMk/>
          <pc:sldMk cId="2901029327" sldId="323"/>
        </pc:sldMkLst>
      </pc:sldChg>
      <pc:sldChg chg="addSp delSp modSp mod ord setBg setFolMasterObjs modNotesTx">
        <pc:chgData name="Agnes Blunck" userId="0b44d50f-09f2-4982-a6d5-bece8584cd8b" providerId="ADAL" clId="{3FD65AE0-39FA-3442-930E-484423BAA915}" dt="2023-12-19T12:59:00.662" v="141" actId="20577"/>
        <pc:sldMkLst>
          <pc:docMk/>
          <pc:sldMk cId="323978836" sldId="324"/>
        </pc:sldMkLst>
      </pc:sldChg>
      <pc:sldChg chg="addSp delSp modSp mod ord setBg setFolMasterObjs">
        <pc:chgData name="Agnes Blunck" userId="0b44d50f-09f2-4982-a6d5-bece8584cd8b" providerId="ADAL" clId="{3FD65AE0-39FA-3442-930E-484423BAA915}" dt="2023-12-19T13:08:57.833" v="315" actId="26606"/>
        <pc:sldMkLst>
          <pc:docMk/>
          <pc:sldMk cId="3603035280" sldId="325"/>
        </pc:sldMkLst>
      </pc:sldChg>
      <pc:sldChg chg="del">
        <pc:chgData name="Agnes Blunck" userId="0b44d50f-09f2-4982-a6d5-bece8584cd8b" providerId="ADAL" clId="{3FD65AE0-39FA-3442-930E-484423BAA915}" dt="2023-12-19T13:04:34.635" v="227" actId="2696"/>
        <pc:sldMkLst>
          <pc:docMk/>
          <pc:sldMk cId="3592335586" sldId="326"/>
        </pc:sldMkLst>
      </pc:sldChg>
      <pc:sldChg chg="del">
        <pc:chgData name="Agnes Blunck" userId="0b44d50f-09f2-4982-a6d5-bece8584cd8b" providerId="ADAL" clId="{3FD65AE0-39FA-3442-930E-484423BAA915}" dt="2023-12-19T13:04:34.639" v="228" actId="2696"/>
        <pc:sldMkLst>
          <pc:docMk/>
          <pc:sldMk cId="1447262032" sldId="327"/>
        </pc:sldMkLst>
      </pc:sldChg>
      <pc:sldChg chg="del">
        <pc:chgData name="Agnes Blunck" userId="0b44d50f-09f2-4982-a6d5-bece8584cd8b" providerId="ADAL" clId="{3FD65AE0-39FA-3442-930E-484423BAA915}" dt="2023-12-19T13:04:34.645" v="229" actId="2696"/>
        <pc:sldMkLst>
          <pc:docMk/>
          <pc:sldMk cId="1001625749" sldId="328"/>
        </pc:sldMkLst>
      </pc:sldChg>
      <pc:sldChg chg="del">
        <pc:chgData name="Agnes Blunck" userId="0b44d50f-09f2-4982-a6d5-bece8584cd8b" providerId="ADAL" clId="{3FD65AE0-39FA-3442-930E-484423BAA915}" dt="2023-12-19T13:04:34.650" v="230" actId="2696"/>
        <pc:sldMkLst>
          <pc:docMk/>
          <pc:sldMk cId="749060010" sldId="329"/>
        </pc:sldMkLst>
      </pc:sldChg>
      <pc:sldChg chg="del">
        <pc:chgData name="Agnes Blunck" userId="0b44d50f-09f2-4982-a6d5-bece8584cd8b" providerId="ADAL" clId="{3FD65AE0-39FA-3442-930E-484423BAA915}" dt="2023-12-19T13:04:34.664" v="231" actId="2696"/>
        <pc:sldMkLst>
          <pc:docMk/>
          <pc:sldMk cId="2757265480" sldId="330"/>
        </pc:sldMkLst>
      </pc:sldChg>
      <pc:sldChg chg="del">
        <pc:chgData name="Agnes Blunck" userId="0b44d50f-09f2-4982-a6d5-bece8584cd8b" providerId="ADAL" clId="{3FD65AE0-39FA-3442-930E-484423BAA915}" dt="2023-12-19T13:04:34.671" v="232" actId="2696"/>
        <pc:sldMkLst>
          <pc:docMk/>
          <pc:sldMk cId="1775333627" sldId="331"/>
        </pc:sldMkLst>
      </pc:sldChg>
      <pc:sldChg chg="del">
        <pc:chgData name="Agnes Blunck" userId="0b44d50f-09f2-4982-a6d5-bece8584cd8b" providerId="ADAL" clId="{3FD65AE0-39FA-3442-930E-484423BAA915}" dt="2023-12-19T13:04:34.706" v="233" actId="2696"/>
        <pc:sldMkLst>
          <pc:docMk/>
          <pc:sldMk cId="180694925" sldId="332"/>
        </pc:sldMkLst>
      </pc:sldChg>
      <pc:sldChg chg="del">
        <pc:chgData name="Agnes Blunck" userId="0b44d50f-09f2-4982-a6d5-bece8584cd8b" providerId="ADAL" clId="{3FD65AE0-39FA-3442-930E-484423BAA915}" dt="2023-12-19T13:04:34.716" v="234" actId="2696"/>
        <pc:sldMkLst>
          <pc:docMk/>
          <pc:sldMk cId="27227950" sldId="333"/>
        </pc:sldMkLst>
      </pc:sldChg>
      <pc:sldChg chg="del">
        <pc:chgData name="Agnes Blunck" userId="0b44d50f-09f2-4982-a6d5-bece8584cd8b" providerId="ADAL" clId="{3FD65AE0-39FA-3442-930E-484423BAA915}" dt="2023-12-19T13:04:34.721" v="235" actId="2696"/>
        <pc:sldMkLst>
          <pc:docMk/>
          <pc:sldMk cId="2547428313" sldId="334"/>
        </pc:sldMkLst>
      </pc:sldChg>
      <pc:sldChg chg="del">
        <pc:chgData name="Agnes Blunck" userId="0b44d50f-09f2-4982-a6d5-bece8584cd8b" providerId="ADAL" clId="{3FD65AE0-39FA-3442-930E-484423BAA915}" dt="2023-12-19T13:04:34.726" v="236" actId="2696"/>
        <pc:sldMkLst>
          <pc:docMk/>
          <pc:sldMk cId="4189248526" sldId="335"/>
        </pc:sldMkLst>
      </pc:sldChg>
      <pc:sldChg chg="addSp delSp modSp mod">
        <pc:chgData name="Agnes Blunck" userId="0b44d50f-09f2-4982-a6d5-bece8584cd8b" providerId="ADAL" clId="{3FD65AE0-39FA-3442-930E-484423BAA915}" dt="2023-12-19T13:05:01.734" v="241" actId="478"/>
        <pc:sldMkLst>
          <pc:docMk/>
          <pc:sldMk cId="1119492755" sldId="336"/>
        </pc:sldMkLst>
      </pc:sldChg>
      <pc:sldChg chg="addSp delSp modSp mod setBg setFolMasterObjs">
        <pc:chgData name="Agnes Blunck" userId="0b44d50f-09f2-4982-a6d5-bece8584cd8b" providerId="ADAL" clId="{3FD65AE0-39FA-3442-930E-484423BAA915}" dt="2023-12-19T13:05:17.663" v="246" actId="26606"/>
        <pc:sldMkLst>
          <pc:docMk/>
          <pc:sldMk cId="176533170" sldId="340"/>
        </pc:sldMkLst>
      </pc:sldChg>
      <pc:sldChg chg="addSp delSp modSp mod setBg setFolMasterObjs modNotesTx">
        <pc:chgData name="Agnes Blunck" userId="0b44d50f-09f2-4982-a6d5-bece8584cd8b" providerId="ADAL" clId="{3FD65AE0-39FA-3442-930E-484423BAA915}" dt="2023-12-19T13:06:54.713" v="254" actId="26606"/>
        <pc:sldMkLst>
          <pc:docMk/>
          <pc:sldMk cId="2623349171" sldId="342"/>
        </pc:sldMkLst>
      </pc:sldChg>
      <pc:sldChg chg="addSp delSp modSp mod ord setBg setFolMasterObjs">
        <pc:chgData name="Agnes Blunck" userId="0b44d50f-09f2-4982-a6d5-bece8584cd8b" providerId="ADAL" clId="{3FD65AE0-39FA-3442-930E-484423BAA915}" dt="2023-12-19T13:09:23.369" v="321" actId="26606"/>
        <pc:sldMkLst>
          <pc:docMk/>
          <pc:sldMk cId="3237339810" sldId="345"/>
        </pc:sldMkLst>
      </pc:sldChg>
      <pc:sldChg chg="del">
        <pc:chgData name="Agnes Blunck" userId="0b44d50f-09f2-4982-a6d5-bece8584cd8b" providerId="ADAL" clId="{3FD65AE0-39FA-3442-930E-484423BAA915}" dt="2023-12-19T13:09:53.281" v="327" actId="2696"/>
        <pc:sldMkLst>
          <pc:docMk/>
          <pc:sldMk cId="1744062589" sldId="346"/>
        </pc:sldMkLst>
      </pc:sldChg>
      <pc:sldChg chg="del">
        <pc:chgData name="Agnes Blunck" userId="0b44d50f-09f2-4982-a6d5-bece8584cd8b" providerId="ADAL" clId="{3FD65AE0-39FA-3442-930E-484423BAA915}" dt="2023-12-19T13:09:53.288" v="328" actId="2696"/>
        <pc:sldMkLst>
          <pc:docMk/>
          <pc:sldMk cId="1755409627" sldId="347"/>
        </pc:sldMkLst>
      </pc:sldChg>
      <pc:sldChg chg="del">
        <pc:chgData name="Agnes Blunck" userId="0b44d50f-09f2-4982-a6d5-bece8584cd8b" providerId="ADAL" clId="{3FD65AE0-39FA-3442-930E-484423BAA915}" dt="2023-12-19T13:09:53.303" v="329" actId="2696"/>
        <pc:sldMkLst>
          <pc:docMk/>
          <pc:sldMk cId="1097443215" sldId="348"/>
        </pc:sldMkLst>
      </pc:sldChg>
      <pc:sldChg chg="del">
        <pc:chgData name="Agnes Blunck" userId="0b44d50f-09f2-4982-a6d5-bece8584cd8b" providerId="ADAL" clId="{3FD65AE0-39FA-3442-930E-484423BAA915}" dt="2023-12-19T13:09:53.309" v="330" actId="2696"/>
        <pc:sldMkLst>
          <pc:docMk/>
          <pc:sldMk cId="4269282491" sldId="349"/>
        </pc:sldMkLst>
      </pc:sldChg>
      <pc:sldChg chg="del">
        <pc:chgData name="Agnes Blunck" userId="0b44d50f-09f2-4982-a6d5-bece8584cd8b" providerId="ADAL" clId="{3FD65AE0-39FA-3442-930E-484423BAA915}" dt="2023-12-19T13:09:53.317" v="331" actId="2696"/>
        <pc:sldMkLst>
          <pc:docMk/>
          <pc:sldMk cId="3984621303" sldId="350"/>
        </pc:sldMkLst>
      </pc:sldChg>
      <pc:sldChg chg="del">
        <pc:chgData name="Agnes Blunck" userId="0b44d50f-09f2-4982-a6d5-bece8584cd8b" providerId="ADAL" clId="{3FD65AE0-39FA-3442-930E-484423BAA915}" dt="2023-12-19T13:09:53.360" v="333" actId="2696"/>
        <pc:sldMkLst>
          <pc:docMk/>
          <pc:sldMk cId="1824870571" sldId="351"/>
        </pc:sldMkLst>
      </pc:sldChg>
      <pc:sldChg chg="del">
        <pc:chgData name="Agnes Blunck" userId="0b44d50f-09f2-4982-a6d5-bece8584cd8b" providerId="ADAL" clId="{3FD65AE0-39FA-3442-930E-484423BAA915}" dt="2023-12-19T13:09:53.377" v="334" actId="2696"/>
        <pc:sldMkLst>
          <pc:docMk/>
          <pc:sldMk cId="3601966413" sldId="352"/>
        </pc:sldMkLst>
      </pc:sldChg>
      <pc:sldChg chg="del">
        <pc:chgData name="Agnes Blunck" userId="0b44d50f-09f2-4982-a6d5-bece8584cd8b" providerId="ADAL" clId="{3FD65AE0-39FA-3442-930E-484423BAA915}" dt="2023-12-19T13:09:53.393" v="335" actId="2696"/>
        <pc:sldMkLst>
          <pc:docMk/>
          <pc:sldMk cId="2814912619" sldId="353"/>
        </pc:sldMkLst>
      </pc:sldChg>
      <pc:sldChg chg="del">
        <pc:chgData name="Agnes Blunck" userId="0b44d50f-09f2-4982-a6d5-bece8584cd8b" providerId="ADAL" clId="{3FD65AE0-39FA-3442-930E-484423BAA915}" dt="2023-12-19T13:09:53.403" v="336" actId="2696"/>
        <pc:sldMkLst>
          <pc:docMk/>
          <pc:sldMk cId="3070658377" sldId="354"/>
        </pc:sldMkLst>
      </pc:sldChg>
      <pc:sldChg chg="del">
        <pc:chgData name="Agnes Blunck" userId="0b44d50f-09f2-4982-a6d5-bece8584cd8b" providerId="ADAL" clId="{3FD65AE0-39FA-3442-930E-484423BAA915}" dt="2023-12-19T13:09:53.418" v="337" actId="2696"/>
        <pc:sldMkLst>
          <pc:docMk/>
          <pc:sldMk cId="3349204953" sldId="355"/>
        </pc:sldMkLst>
      </pc:sldChg>
      <pc:sldChg chg="del">
        <pc:chgData name="Agnes Blunck" userId="0b44d50f-09f2-4982-a6d5-bece8584cd8b" providerId="ADAL" clId="{3FD65AE0-39FA-3442-930E-484423BAA915}" dt="2023-12-19T13:09:53.442" v="338" actId="2696"/>
        <pc:sldMkLst>
          <pc:docMk/>
          <pc:sldMk cId="765927835" sldId="356"/>
        </pc:sldMkLst>
      </pc:sldChg>
      <pc:sldChg chg="del">
        <pc:chgData name="Agnes Blunck" userId="0b44d50f-09f2-4982-a6d5-bece8584cd8b" providerId="ADAL" clId="{3FD65AE0-39FA-3442-930E-484423BAA915}" dt="2023-12-19T13:09:53.462" v="339" actId="2696"/>
        <pc:sldMkLst>
          <pc:docMk/>
          <pc:sldMk cId="577328990" sldId="357"/>
        </pc:sldMkLst>
      </pc:sldChg>
      <pc:sldChg chg="del">
        <pc:chgData name="Agnes Blunck" userId="0b44d50f-09f2-4982-a6d5-bece8584cd8b" providerId="ADAL" clId="{3FD65AE0-39FA-3442-930E-484423BAA915}" dt="2023-12-19T13:09:53.475" v="340" actId="2696"/>
        <pc:sldMkLst>
          <pc:docMk/>
          <pc:sldMk cId="3601254822" sldId="358"/>
        </pc:sldMkLst>
      </pc:sldChg>
      <pc:sldChg chg="del">
        <pc:chgData name="Agnes Blunck" userId="0b44d50f-09f2-4982-a6d5-bece8584cd8b" providerId="ADAL" clId="{3FD65AE0-39FA-3442-930E-484423BAA915}" dt="2023-12-19T13:09:53.482" v="341" actId="2696"/>
        <pc:sldMkLst>
          <pc:docMk/>
          <pc:sldMk cId="1182757112" sldId="359"/>
        </pc:sldMkLst>
      </pc:sldChg>
      <pc:sldChg chg="del">
        <pc:chgData name="Agnes Blunck" userId="0b44d50f-09f2-4982-a6d5-bece8584cd8b" providerId="ADAL" clId="{3FD65AE0-39FA-3442-930E-484423BAA915}" dt="2023-12-19T13:09:53.488" v="342" actId="2696"/>
        <pc:sldMkLst>
          <pc:docMk/>
          <pc:sldMk cId="4146468530" sldId="360"/>
        </pc:sldMkLst>
      </pc:sldChg>
      <pc:sldChg chg="addSp delSp modSp mod setBg setFolMasterObjs">
        <pc:chgData name="Agnes Blunck" userId="0b44d50f-09f2-4982-a6d5-bece8584cd8b" providerId="ADAL" clId="{3FD65AE0-39FA-3442-930E-484423BAA915}" dt="2023-12-19T13:10:13.782" v="351" actId="26606"/>
        <pc:sldMkLst>
          <pc:docMk/>
          <pc:sldMk cId="1898190334" sldId="361"/>
        </pc:sldMkLst>
      </pc:sldChg>
      <pc:sldChg chg="addSp delSp modSp mod setBg setFolMasterObjs modNotesTx">
        <pc:chgData name="Agnes Blunck" userId="0b44d50f-09f2-4982-a6d5-bece8584cd8b" providerId="ADAL" clId="{3FD65AE0-39FA-3442-930E-484423BAA915}" dt="2023-12-19T13:10:28.935" v="357" actId="26606"/>
        <pc:sldMkLst>
          <pc:docMk/>
          <pc:sldMk cId="3101464535" sldId="362"/>
        </pc:sldMkLst>
      </pc:sldChg>
      <pc:sldChg chg="addSp delSp modSp mod setBg setFolMasterObjs modNotesTx">
        <pc:chgData name="Agnes Blunck" userId="0b44d50f-09f2-4982-a6d5-bece8584cd8b" providerId="ADAL" clId="{3FD65AE0-39FA-3442-930E-484423BAA915}" dt="2023-12-19T13:10:47.554" v="364" actId="26606"/>
        <pc:sldMkLst>
          <pc:docMk/>
          <pc:sldMk cId="2208992023" sldId="363"/>
        </pc:sldMkLst>
      </pc:sldChg>
      <pc:sldChg chg="del">
        <pc:chgData name="Agnes Blunck" userId="0b44d50f-09f2-4982-a6d5-bece8584cd8b" providerId="ADAL" clId="{3FD65AE0-39FA-3442-930E-484423BAA915}" dt="2023-12-19T13:03:35.476" v="185" actId="2696"/>
        <pc:sldMkLst>
          <pc:docMk/>
          <pc:sldMk cId="4211049169" sldId="407"/>
        </pc:sldMkLst>
      </pc:sldChg>
      <pc:sldChg chg="addSp delSp modSp mod ord setBg setFolMasterObjs">
        <pc:chgData name="Agnes Blunck" userId="0b44d50f-09f2-4982-a6d5-bece8584cd8b" providerId="ADAL" clId="{3FD65AE0-39FA-3442-930E-484423BAA915}" dt="2023-12-19T13:03:46.703" v="193" actId="20578"/>
        <pc:sldMkLst>
          <pc:docMk/>
          <pc:sldMk cId="3605212939" sldId="408"/>
        </pc:sldMkLst>
      </pc:sldChg>
      <pc:sldChg chg="del">
        <pc:chgData name="Agnes Blunck" userId="0b44d50f-09f2-4982-a6d5-bece8584cd8b" providerId="ADAL" clId="{3FD65AE0-39FA-3442-930E-484423BAA915}" dt="2023-12-19T12:48:03.808" v="10" actId="2696"/>
        <pc:sldMkLst>
          <pc:docMk/>
          <pc:sldMk cId="144170444" sldId="418"/>
        </pc:sldMkLst>
      </pc:sldChg>
      <pc:sldChg chg="addSp delSp modSp del mod setBg setFolMasterObjs modNotesTx">
        <pc:chgData name="Agnes Blunck" userId="0b44d50f-09f2-4982-a6d5-bece8584cd8b" providerId="ADAL" clId="{3FD65AE0-39FA-3442-930E-484423BAA915}" dt="2023-12-19T13:52:16.740" v="1149" actId="2696"/>
        <pc:sldMkLst>
          <pc:docMk/>
          <pc:sldMk cId="1594079987" sldId="419"/>
        </pc:sldMkLst>
      </pc:sldChg>
      <pc:sldChg chg="addSp delSp modSp mod setBg setFolMasterObjs">
        <pc:chgData name="Agnes Blunck" userId="0b44d50f-09f2-4982-a6d5-bece8584cd8b" providerId="ADAL" clId="{3FD65AE0-39FA-3442-930E-484423BAA915}" dt="2023-12-19T12:57:31.621" v="120" actId="26606"/>
        <pc:sldMkLst>
          <pc:docMk/>
          <pc:sldMk cId="2830562009" sldId="420"/>
        </pc:sldMkLst>
      </pc:sldChg>
      <pc:sldChg chg="addSp delSp modSp mod setBg setFolMasterObjs modNotesTx">
        <pc:chgData name="Agnes Blunck" userId="0b44d50f-09f2-4982-a6d5-bece8584cd8b" providerId="ADAL" clId="{3FD65AE0-39FA-3442-930E-484423BAA915}" dt="2023-12-19T13:34:21.557" v="733" actId="20577"/>
        <pc:sldMkLst>
          <pc:docMk/>
          <pc:sldMk cId="3742028592" sldId="428"/>
        </pc:sldMkLst>
      </pc:sldChg>
      <pc:sldChg chg="addSp delSp modSp mod modNotesTx">
        <pc:chgData name="Agnes Blunck" userId="0b44d50f-09f2-4982-a6d5-bece8584cd8b" providerId="ADAL" clId="{3FD65AE0-39FA-3442-930E-484423BAA915}" dt="2023-12-19T13:33:56.330" v="717" actId="20577"/>
        <pc:sldMkLst>
          <pc:docMk/>
          <pc:sldMk cId="1291624313" sldId="443"/>
        </pc:sldMkLst>
      </pc:sldChg>
      <pc:sldChg chg="addSp delSp modSp mod setBg setFolMasterObjs modNotesTx">
        <pc:chgData name="Agnes Blunck" userId="0b44d50f-09f2-4982-a6d5-bece8584cd8b" providerId="ADAL" clId="{3FD65AE0-39FA-3442-930E-484423BAA915}" dt="2023-12-19T13:24:45.012" v="518" actId="20577"/>
        <pc:sldMkLst>
          <pc:docMk/>
          <pc:sldMk cId="1716875121" sldId="444"/>
        </pc:sldMkLst>
      </pc:sldChg>
      <pc:sldChg chg="addSp delSp modSp mod setBg setFolMasterObjs modAnim modNotesTx">
        <pc:chgData name="Agnes Blunck" userId="0b44d50f-09f2-4982-a6d5-bece8584cd8b" providerId="ADAL" clId="{3FD65AE0-39FA-3442-930E-484423BAA915}" dt="2023-12-19T13:19:05.157" v="396" actId="20577"/>
        <pc:sldMkLst>
          <pc:docMk/>
          <pc:sldMk cId="3152985172" sldId="445"/>
        </pc:sldMkLst>
      </pc:sldChg>
      <pc:sldChg chg="addSp delSp modSp mod setBg setFolMasterObjs modNotesTx">
        <pc:chgData name="Agnes Blunck" userId="0b44d50f-09f2-4982-a6d5-bece8584cd8b" providerId="ADAL" clId="{3FD65AE0-39FA-3442-930E-484423BAA915}" dt="2023-12-19T13:42:25.463" v="968" actId="20577"/>
        <pc:sldMkLst>
          <pc:docMk/>
          <pc:sldMk cId="3313206850" sldId="446"/>
        </pc:sldMkLst>
      </pc:sldChg>
      <pc:sldChg chg="addSp delSp modSp mod setBg setFolMasterObjs modNotesTx">
        <pc:chgData name="Agnes Blunck" userId="0b44d50f-09f2-4982-a6d5-bece8584cd8b" providerId="ADAL" clId="{3FD65AE0-39FA-3442-930E-484423BAA915}" dt="2023-12-19T13:48:32.400" v="1130" actId="20577"/>
        <pc:sldMkLst>
          <pc:docMk/>
          <pc:sldMk cId="3504618464" sldId="447"/>
        </pc:sldMkLst>
      </pc:sldChg>
      <pc:sldChg chg="del">
        <pc:chgData name="Agnes Blunck" userId="0b44d50f-09f2-4982-a6d5-bece8584cd8b" providerId="ADAL" clId="{3FD65AE0-39FA-3442-930E-484423BAA915}" dt="2023-12-19T12:55:49.670" v="86" actId="2696"/>
        <pc:sldMkLst>
          <pc:docMk/>
          <pc:sldMk cId="1269145318" sldId="448"/>
        </pc:sldMkLst>
      </pc:sldChg>
      <pc:sldChg chg="del">
        <pc:chgData name="Agnes Blunck" userId="0b44d50f-09f2-4982-a6d5-bece8584cd8b" providerId="ADAL" clId="{3FD65AE0-39FA-3442-930E-484423BAA915}" dt="2023-12-19T12:55:49.711" v="87" actId="2696"/>
        <pc:sldMkLst>
          <pc:docMk/>
          <pc:sldMk cId="83000866" sldId="449"/>
        </pc:sldMkLst>
      </pc:sldChg>
      <pc:sldChg chg="del">
        <pc:chgData name="Agnes Blunck" userId="0b44d50f-09f2-4982-a6d5-bece8584cd8b" providerId="ADAL" clId="{3FD65AE0-39FA-3442-930E-484423BAA915}" dt="2023-12-19T12:55:51.735" v="88" actId="2696"/>
        <pc:sldMkLst>
          <pc:docMk/>
          <pc:sldMk cId="3013101412" sldId="450"/>
        </pc:sldMkLst>
      </pc:sldChg>
      <pc:sldChg chg="del mod modShow">
        <pc:chgData name="Agnes Blunck" userId="0b44d50f-09f2-4982-a6d5-bece8584cd8b" providerId="ADAL" clId="{3FD65AE0-39FA-3442-930E-484423BAA915}" dt="2023-12-19T13:18:46.794" v="378" actId="2696"/>
        <pc:sldMkLst>
          <pc:docMk/>
          <pc:sldMk cId="4279123145" sldId="451"/>
        </pc:sldMkLst>
      </pc:sldChg>
      <pc:sldChg chg="addSp delSp modSp mod setBg setFolMasterObjs modNotesTx">
        <pc:chgData name="Agnes Blunck" userId="0b44d50f-09f2-4982-a6d5-bece8584cd8b" providerId="ADAL" clId="{3FD65AE0-39FA-3442-930E-484423BAA915}" dt="2023-12-19T13:32:50.875" v="651" actId="20577"/>
        <pc:sldMkLst>
          <pc:docMk/>
          <pc:sldMk cId="1335448404" sldId="460"/>
        </pc:sldMkLst>
      </pc:sldChg>
      <pc:sldChg chg="addSp delSp modSp mod setBg setFolMasterObjs modNotesTx">
        <pc:chgData name="Agnes Blunck" userId="0b44d50f-09f2-4982-a6d5-bece8584cd8b" providerId="ADAL" clId="{3FD65AE0-39FA-3442-930E-484423BAA915}" dt="2023-12-19T12:58:41.870" v="135" actId="26606"/>
        <pc:sldMkLst>
          <pc:docMk/>
          <pc:sldMk cId="3239846341" sldId="1148"/>
        </pc:sldMkLst>
      </pc:sldChg>
      <pc:sldChg chg="addSp delSp modSp del mod setBg setFolMasterObjs">
        <pc:chgData name="Agnes Blunck" userId="0b44d50f-09f2-4982-a6d5-bece8584cd8b" providerId="ADAL" clId="{3FD65AE0-39FA-3442-930E-484423BAA915}" dt="2023-12-19T13:03:35.401" v="178" actId="2696"/>
        <pc:sldMkLst>
          <pc:docMk/>
          <pc:sldMk cId="122040053" sldId="1149"/>
        </pc:sldMkLst>
      </pc:sldChg>
      <pc:sldChg chg="addSp delSp modSp del mod setBg setFolMasterObjs">
        <pc:chgData name="Agnes Blunck" userId="0b44d50f-09f2-4982-a6d5-bece8584cd8b" providerId="ADAL" clId="{3FD65AE0-39FA-3442-930E-484423BAA915}" dt="2023-12-19T13:03:35.409" v="179" actId="2696"/>
        <pc:sldMkLst>
          <pc:docMk/>
          <pc:sldMk cId="2088683197" sldId="1150"/>
        </pc:sldMkLst>
      </pc:sldChg>
      <pc:sldChg chg="del">
        <pc:chgData name="Agnes Blunck" userId="0b44d50f-09f2-4982-a6d5-bece8584cd8b" providerId="ADAL" clId="{3FD65AE0-39FA-3442-930E-484423BAA915}" dt="2023-12-19T13:03:35.534" v="191" actId="2696"/>
        <pc:sldMkLst>
          <pc:docMk/>
          <pc:sldMk cId="3369352610" sldId="1151"/>
        </pc:sldMkLst>
      </pc:sldChg>
      <pc:sldChg chg="del">
        <pc:chgData name="Agnes Blunck" userId="0b44d50f-09f2-4982-a6d5-bece8584cd8b" providerId="ADAL" clId="{3FD65AE0-39FA-3442-930E-484423BAA915}" dt="2023-12-19T13:03:35.539" v="192" actId="2696"/>
        <pc:sldMkLst>
          <pc:docMk/>
          <pc:sldMk cId="2241342606" sldId="1152"/>
        </pc:sldMkLst>
      </pc:sldChg>
      <pc:sldChg chg="del">
        <pc:chgData name="Agnes Blunck" userId="0b44d50f-09f2-4982-a6d5-bece8584cd8b" providerId="ADAL" clId="{3FD65AE0-39FA-3442-930E-484423BAA915}" dt="2023-12-19T13:01:36.940" v="159" actId="2696"/>
        <pc:sldMkLst>
          <pc:docMk/>
          <pc:sldMk cId="2309573179" sldId="1153"/>
        </pc:sldMkLst>
      </pc:sldChg>
      <pc:sldChg chg="del">
        <pc:chgData name="Agnes Blunck" userId="0b44d50f-09f2-4982-a6d5-bece8584cd8b" providerId="ADAL" clId="{3FD65AE0-39FA-3442-930E-484423BAA915}" dt="2023-12-19T13:01:36.936" v="158" actId="2696"/>
        <pc:sldMkLst>
          <pc:docMk/>
          <pc:sldMk cId="2939080353" sldId="1154"/>
        </pc:sldMkLst>
      </pc:sldChg>
      <pc:sldChg chg="del">
        <pc:chgData name="Agnes Blunck" userId="0b44d50f-09f2-4982-a6d5-bece8584cd8b" providerId="ADAL" clId="{3FD65AE0-39FA-3442-930E-484423BAA915}" dt="2023-12-19T13:03:56.667" v="198" actId="2696"/>
        <pc:sldMkLst>
          <pc:docMk/>
          <pc:sldMk cId="3662877019" sldId="1158"/>
        </pc:sldMkLst>
      </pc:sldChg>
      <pc:sldChg chg="del">
        <pc:chgData name="Agnes Blunck" userId="0b44d50f-09f2-4982-a6d5-bece8584cd8b" providerId="ADAL" clId="{3FD65AE0-39FA-3442-930E-484423BAA915}" dt="2023-12-19T13:03:56.623" v="194" actId="2696"/>
        <pc:sldMkLst>
          <pc:docMk/>
          <pc:sldMk cId="155976809" sldId="1177"/>
        </pc:sldMkLst>
      </pc:sldChg>
      <pc:sldChg chg="del">
        <pc:chgData name="Agnes Blunck" userId="0b44d50f-09f2-4982-a6d5-bece8584cd8b" providerId="ADAL" clId="{3FD65AE0-39FA-3442-930E-484423BAA915}" dt="2023-12-19T13:03:56.628" v="195" actId="2696"/>
        <pc:sldMkLst>
          <pc:docMk/>
          <pc:sldMk cId="3020403944" sldId="1178"/>
        </pc:sldMkLst>
      </pc:sldChg>
      <pc:sldChg chg="del">
        <pc:chgData name="Agnes Blunck" userId="0b44d50f-09f2-4982-a6d5-bece8584cd8b" providerId="ADAL" clId="{3FD65AE0-39FA-3442-930E-484423BAA915}" dt="2023-12-19T13:03:56.652" v="196" actId="2696"/>
        <pc:sldMkLst>
          <pc:docMk/>
          <pc:sldMk cId="1723594331" sldId="1179"/>
        </pc:sldMkLst>
      </pc:sldChg>
      <pc:sldChg chg="del">
        <pc:chgData name="Agnes Blunck" userId="0b44d50f-09f2-4982-a6d5-bece8584cd8b" providerId="ADAL" clId="{3FD65AE0-39FA-3442-930E-484423BAA915}" dt="2023-12-19T13:03:56.659" v="197" actId="2696"/>
        <pc:sldMkLst>
          <pc:docMk/>
          <pc:sldMk cId="3502791501" sldId="1180"/>
        </pc:sldMkLst>
      </pc:sldChg>
      <pc:sldChg chg="del">
        <pc:chgData name="Agnes Blunck" userId="0b44d50f-09f2-4982-a6d5-bece8584cd8b" providerId="ADAL" clId="{3FD65AE0-39FA-3442-930E-484423BAA915}" dt="2023-12-19T13:03:56.675" v="199" actId="2696"/>
        <pc:sldMkLst>
          <pc:docMk/>
          <pc:sldMk cId="252183423" sldId="1181"/>
        </pc:sldMkLst>
      </pc:sldChg>
      <pc:sldChg chg="del">
        <pc:chgData name="Agnes Blunck" userId="0b44d50f-09f2-4982-a6d5-bece8584cd8b" providerId="ADAL" clId="{3FD65AE0-39FA-3442-930E-484423BAA915}" dt="2023-12-19T13:03:56.737" v="202" actId="2696"/>
        <pc:sldMkLst>
          <pc:docMk/>
          <pc:sldMk cId="1047356586" sldId="1182"/>
        </pc:sldMkLst>
      </pc:sldChg>
      <pc:sldChg chg="del">
        <pc:chgData name="Agnes Blunck" userId="0b44d50f-09f2-4982-a6d5-bece8584cd8b" providerId="ADAL" clId="{3FD65AE0-39FA-3442-930E-484423BAA915}" dt="2023-12-19T13:03:56.756" v="204" actId="2696"/>
        <pc:sldMkLst>
          <pc:docMk/>
          <pc:sldMk cId="3119563437" sldId="1183"/>
        </pc:sldMkLst>
      </pc:sldChg>
      <pc:sldChg chg="del">
        <pc:chgData name="Agnes Blunck" userId="0b44d50f-09f2-4982-a6d5-bece8584cd8b" providerId="ADAL" clId="{3FD65AE0-39FA-3442-930E-484423BAA915}" dt="2023-12-19T13:03:56.769" v="205" actId="2696"/>
        <pc:sldMkLst>
          <pc:docMk/>
          <pc:sldMk cId="1779304201" sldId="1184"/>
        </pc:sldMkLst>
      </pc:sldChg>
      <pc:sldChg chg="del">
        <pc:chgData name="Agnes Blunck" userId="0b44d50f-09f2-4982-a6d5-bece8584cd8b" providerId="ADAL" clId="{3FD65AE0-39FA-3442-930E-484423BAA915}" dt="2023-12-19T13:03:56.780" v="206" actId="2696"/>
        <pc:sldMkLst>
          <pc:docMk/>
          <pc:sldMk cId="832256480" sldId="1185"/>
        </pc:sldMkLst>
      </pc:sldChg>
      <pc:sldChg chg="del">
        <pc:chgData name="Agnes Blunck" userId="0b44d50f-09f2-4982-a6d5-bece8584cd8b" providerId="ADAL" clId="{3FD65AE0-39FA-3442-930E-484423BAA915}" dt="2023-12-19T13:03:56.787" v="207" actId="2696"/>
        <pc:sldMkLst>
          <pc:docMk/>
          <pc:sldMk cId="580536564" sldId="1186"/>
        </pc:sldMkLst>
      </pc:sldChg>
      <pc:sldChg chg="addSp delSp modSp mod setBg setFolMasterObjs">
        <pc:chgData name="Agnes Blunck" userId="0b44d50f-09f2-4982-a6d5-bece8584cd8b" providerId="ADAL" clId="{3FD65AE0-39FA-3442-930E-484423BAA915}" dt="2023-12-19T13:04:11.577" v="212" actId="26606"/>
        <pc:sldMkLst>
          <pc:docMk/>
          <pc:sldMk cId="773070321" sldId="1187"/>
        </pc:sldMkLst>
      </pc:sldChg>
      <pc:sldChg chg="del">
        <pc:chgData name="Agnes Blunck" userId="0b44d50f-09f2-4982-a6d5-bece8584cd8b" providerId="ADAL" clId="{3FD65AE0-39FA-3442-930E-484423BAA915}" dt="2023-12-19T13:04:34.600" v="223" actId="2696"/>
        <pc:sldMkLst>
          <pc:docMk/>
          <pc:sldMk cId="913649461" sldId="1188"/>
        </pc:sldMkLst>
      </pc:sldChg>
      <pc:sldChg chg="del">
        <pc:chgData name="Agnes Blunck" userId="0b44d50f-09f2-4982-a6d5-bece8584cd8b" providerId="ADAL" clId="{3FD65AE0-39FA-3442-930E-484423BAA915}" dt="2023-12-19T13:04:34.605" v="224" actId="2696"/>
        <pc:sldMkLst>
          <pc:docMk/>
          <pc:sldMk cId="2013982625" sldId="1189"/>
        </pc:sldMkLst>
      </pc:sldChg>
      <pc:sldChg chg="del">
        <pc:chgData name="Agnes Blunck" userId="0b44d50f-09f2-4982-a6d5-bece8584cd8b" providerId="ADAL" clId="{3FD65AE0-39FA-3442-930E-484423BAA915}" dt="2023-12-19T13:04:34.621" v="225" actId="2696"/>
        <pc:sldMkLst>
          <pc:docMk/>
          <pc:sldMk cId="4191425099" sldId="1190"/>
        </pc:sldMkLst>
      </pc:sldChg>
      <pc:sldChg chg="del">
        <pc:chgData name="Agnes Blunck" userId="0b44d50f-09f2-4982-a6d5-bece8584cd8b" providerId="ADAL" clId="{3FD65AE0-39FA-3442-930E-484423BAA915}" dt="2023-12-19T13:04:34.630" v="226" actId="2696"/>
        <pc:sldMkLst>
          <pc:docMk/>
          <pc:sldMk cId="2779085572" sldId="1191"/>
        </pc:sldMkLst>
      </pc:sldChg>
      <pc:sldChg chg="addSp delSp modSp mod setBg setFolMasterObjs">
        <pc:chgData name="Agnes Blunck" userId="0b44d50f-09f2-4982-a6d5-bece8584cd8b" providerId="ADAL" clId="{3FD65AE0-39FA-3442-930E-484423BAA915}" dt="2023-12-19T13:09:35.039" v="326" actId="26606"/>
        <pc:sldMkLst>
          <pc:docMk/>
          <pc:sldMk cId="321485645" sldId="1192"/>
        </pc:sldMkLst>
      </pc:sldChg>
      <pc:sldChg chg="addSp delSp modSp mod setBg setFolMasterObjs">
        <pc:chgData name="Agnes Blunck" userId="0b44d50f-09f2-4982-a6d5-bece8584cd8b" providerId="ADAL" clId="{3FD65AE0-39FA-3442-930E-484423BAA915}" dt="2023-12-19T13:11:12.021" v="373" actId="26606"/>
        <pc:sldMkLst>
          <pc:docMk/>
          <pc:sldMk cId="3830163158" sldId="1194"/>
        </pc:sldMkLst>
      </pc:sldChg>
      <pc:sldChg chg="del">
        <pc:chgData name="Agnes Blunck" userId="0b44d50f-09f2-4982-a6d5-bece8584cd8b" providerId="ADAL" clId="{3FD65AE0-39FA-3442-930E-484423BAA915}" dt="2023-12-19T13:09:53.345" v="332" actId="2696"/>
        <pc:sldMkLst>
          <pc:docMk/>
          <pc:sldMk cId="3204667535" sldId="1195"/>
        </pc:sldMkLst>
      </pc:sldChg>
      <pc:sldChg chg="addSp delSp modSp add mod addCm modNotesTx">
        <pc:chgData name="Agnes Blunck" userId="0b44d50f-09f2-4982-a6d5-bece8584cd8b" providerId="ADAL" clId="{3FD65AE0-39FA-3442-930E-484423BAA915}" dt="2023-12-19T13:30:01.663" v="591"/>
        <pc:sldMkLst>
          <pc:docMk/>
          <pc:sldMk cId="2161037457" sldId="1196"/>
        </pc:sldMkLst>
        <pc:extLst>
          <p:ext xmlns:p="http://schemas.openxmlformats.org/presentationml/2006/main" uri="{D6D511B9-2390-475A-947B-AFAB55BFBCF1}">
            <pc226:cmChg xmlns:pc226="http://schemas.microsoft.com/office/powerpoint/2022/06/main/command" chg="add">
              <pc226:chgData name="Agnes Blunck" userId="0b44d50f-09f2-4982-a6d5-bece8584cd8b" providerId="ADAL" clId="{3FD65AE0-39FA-3442-930E-484423BAA915}" dt="2023-12-19T13:30:01.663" v="591"/>
              <pc2:cmMkLst xmlns:pc2="http://schemas.microsoft.com/office/powerpoint/2019/9/main/command">
                <pc:docMk/>
                <pc:sldMk cId="2161037457" sldId="1196"/>
                <pc2:cmMk id="{8EA3095D-8427-7441-96A9-2D4B26516BF9}"/>
              </pc2:cmMkLst>
            </pc226:cmChg>
          </p:ext>
        </pc:extLst>
      </pc:sldChg>
      <pc:sldChg chg="addSp delSp modSp add mod setBg setFolMasterObjs modNotesTx">
        <pc:chgData name="Agnes Blunck" userId="0b44d50f-09f2-4982-a6d5-bece8584cd8b" providerId="ADAL" clId="{3FD65AE0-39FA-3442-930E-484423BAA915}" dt="2023-12-19T12:58:49.044" v="140" actId="26606"/>
        <pc:sldMkLst>
          <pc:docMk/>
          <pc:sldMk cId="2547018121" sldId="1197"/>
        </pc:sldMkLst>
      </pc:sldChg>
      <pc:sldChg chg="add del">
        <pc:chgData name="Agnes Blunck" userId="0b44d50f-09f2-4982-a6d5-bece8584cd8b" providerId="ADAL" clId="{3FD65AE0-39FA-3442-930E-484423BAA915}" dt="2023-12-19T13:07:04.178" v="260" actId="2696"/>
        <pc:sldMkLst>
          <pc:docMk/>
          <pc:sldMk cId="1431928088" sldId="1198"/>
        </pc:sldMkLst>
      </pc:sldChg>
      <pc:sldChg chg="add del">
        <pc:chgData name="Agnes Blunck" userId="0b44d50f-09f2-4982-a6d5-bece8584cd8b" providerId="ADAL" clId="{3FD65AE0-39FA-3442-930E-484423BAA915}" dt="2023-12-19T13:07:02.317" v="259" actId="2696"/>
        <pc:sldMkLst>
          <pc:docMk/>
          <pc:sldMk cId="3077260807" sldId="1199"/>
        </pc:sldMkLst>
      </pc:sldChg>
      <pc:sldChg chg="addSp delSp modSp add mod">
        <pc:chgData name="Agnes Blunck" userId="0b44d50f-09f2-4982-a6d5-bece8584cd8b" providerId="ADAL" clId="{3FD65AE0-39FA-3442-930E-484423BAA915}" dt="2023-12-19T13:07:15.748" v="267" actId="26606"/>
        <pc:sldMkLst>
          <pc:docMk/>
          <pc:sldMk cId="2346798532" sldId="1200"/>
        </pc:sldMkLst>
      </pc:sldChg>
      <pc:sldChg chg="addSp delSp modSp add mod">
        <pc:chgData name="Agnes Blunck" userId="0b44d50f-09f2-4982-a6d5-bece8584cd8b" providerId="ADAL" clId="{3FD65AE0-39FA-3442-930E-484423BAA915}" dt="2023-12-19T13:07:20.832" v="271" actId="26606"/>
        <pc:sldMkLst>
          <pc:docMk/>
          <pc:sldMk cId="577431969" sldId="1201"/>
        </pc:sldMkLst>
      </pc:sldChg>
      <pc:sldChg chg="addSp delSp modSp add mod">
        <pc:chgData name="Agnes Blunck" userId="0b44d50f-09f2-4982-a6d5-bece8584cd8b" providerId="ADAL" clId="{3FD65AE0-39FA-3442-930E-484423BAA915}" dt="2023-12-19T13:07:31.537" v="275" actId="26606"/>
        <pc:sldMkLst>
          <pc:docMk/>
          <pc:sldMk cId="3000707751" sldId="1202"/>
        </pc:sldMkLst>
      </pc:sldChg>
      <pc:sldChg chg="addSp delSp modSp add mod">
        <pc:chgData name="Agnes Blunck" userId="0b44d50f-09f2-4982-a6d5-bece8584cd8b" providerId="ADAL" clId="{3FD65AE0-39FA-3442-930E-484423BAA915}" dt="2023-12-19T13:07:46.189" v="283" actId="26606"/>
        <pc:sldMkLst>
          <pc:docMk/>
          <pc:sldMk cId="2483643907" sldId="1203"/>
        </pc:sldMkLst>
      </pc:sldChg>
      <pc:sldChg chg="addSp delSp modSp add mod">
        <pc:chgData name="Agnes Blunck" userId="0b44d50f-09f2-4982-a6d5-bece8584cd8b" providerId="ADAL" clId="{3FD65AE0-39FA-3442-930E-484423BAA915}" dt="2023-12-19T13:07:53.056" v="287" actId="26606"/>
        <pc:sldMkLst>
          <pc:docMk/>
          <pc:sldMk cId="1662818845" sldId="1204"/>
        </pc:sldMkLst>
      </pc:sldChg>
      <pc:sldChg chg="addSp delSp modSp add mod">
        <pc:chgData name="Agnes Blunck" userId="0b44d50f-09f2-4982-a6d5-bece8584cd8b" providerId="ADAL" clId="{3FD65AE0-39FA-3442-930E-484423BAA915}" dt="2023-12-19T13:08:06.544" v="291" actId="26606"/>
        <pc:sldMkLst>
          <pc:docMk/>
          <pc:sldMk cId="1296217177" sldId="1205"/>
        </pc:sldMkLst>
      </pc:sldChg>
      <pc:sldChg chg="addSp delSp modSp add mod">
        <pc:chgData name="Agnes Blunck" userId="0b44d50f-09f2-4982-a6d5-bece8584cd8b" providerId="ADAL" clId="{3FD65AE0-39FA-3442-930E-484423BAA915}" dt="2023-12-19T13:08:16.609" v="295" actId="26606"/>
        <pc:sldMkLst>
          <pc:docMk/>
          <pc:sldMk cId="4043000793" sldId="1206"/>
        </pc:sldMkLst>
      </pc:sldChg>
      <pc:sldChg chg="addSp delSp modSp add mod">
        <pc:chgData name="Agnes Blunck" userId="0b44d50f-09f2-4982-a6d5-bece8584cd8b" providerId="ADAL" clId="{3FD65AE0-39FA-3442-930E-484423BAA915}" dt="2023-12-19T13:08:24.042" v="299" actId="26606"/>
        <pc:sldMkLst>
          <pc:docMk/>
          <pc:sldMk cId="2683361731" sldId="1207"/>
        </pc:sldMkLst>
      </pc:sldChg>
      <pc:sldChg chg="addSp delSp modSp add mod modNotesTx">
        <pc:chgData name="Agnes Blunck" userId="0b44d50f-09f2-4982-a6d5-bece8584cd8b" providerId="ADAL" clId="{3FD65AE0-39FA-3442-930E-484423BAA915}" dt="2023-12-19T13:08:43.276" v="309" actId="26606"/>
        <pc:sldMkLst>
          <pc:docMk/>
          <pc:sldMk cId="3985679561" sldId="1208"/>
        </pc:sldMkLst>
      </pc:sldChg>
      <pc:sldChg chg="addSp delSp modSp add mod setBg setFolMasterObjs">
        <pc:chgData name="Agnes Blunck" userId="0b44d50f-09f2-4982-a6d5-bece8584cd8b" providerId="ADAL" clId="{3FD65AE0-39FA-3442-930E-484423BAA915}" dt="2023-12-19T13:10:53.781" v="368" actId="26606"/>
        <pc:sldMkLst>
          <pc:docMk/>
          <pc:sldMk cId="937124373" sldId="1209"/>
        </pc:sldMkLst>
      </pc:sldChg>
    </pc:docChg>
  </pc:docChgLst>
  <pc:docChgLst>
    <pc:chgData name="Mohamed Musa" userId="7aef2a2d-d827-45b0-a9d4-3bc2889094e0" providerId="ADAL" clId="{3029A330-ACB3-4F1B-A05D-835D64EDD840}"/>
    <pc:docChg chg="modSld">
      <pc:chgData name="Mohamed Musa" userId="7aef2a2d-d827-45b0-a9d4-3bc2889094e0" providerId="ADAL" clId="{3029A330-ACB3-4F1B-A05D-835D64EDD840}" dt="2024-10-31T13:38:04.319" v="2" actId="962"/>
      <pc:docMkLst>
        <pc:docMk/>
      </pc:docMkLst>
      <pc:sldChg chg="addSp modSp mod">
        <pc:chgData name="Mohamed Musa" userId="7aef2a2d-d827-45b0-a9d4-3bc2889094e0" providerId="ADAL" clId="{3029A330-ACB3-4F1B-A05D-835D64EDD840}" dt="2024-10-31T13:38:04.319" v="2" actId="962"/>
        <pc:sldMkLst>
          <pc:docMk/>
          <pc:sldMk cId="437275205" sldId="1227"/>
        </pc:sldMkLst>
      </pc:sldChg>
    </pc:docChg>
  </pc:docChgLst>
  <pc:docChgLst>
    <pc:chgData name="Mohamed Musa" userId="7aef2a2d-d827-45b0-a9d4-3bc2889094e0" providerId="ADAL" clId="{7125BC17-80DD-440C-B82C-96EAD2D175B3}"/>
    <pc:docChg chg="sldOrd">
      <pc:chgData name="Mohamed Musa" userId="7aef2a2d-d827-45b0-a9d4-3bc2889094e0" providerId="ADAL" clId="{7125BC17-80DD-440C-B82C-96EAD2D175B3}" dt="2023-06-12T11:42:33.674" v="0" actId="20578"/>
      <pc:docMkLst>
        <pc:docMk/>
      </pc:docMkLst>
      <pc:sldChg chg="ord">
        <pc:chgData name="Mohamed Musa" userId="7aef2a2d-d827-45b0-a9d4-3bc2889094e0" providerId="ADAL" clId="{7125BC17-80DD-440C-B82C-96EAD2D175B3}" dt="2023-06-12T11:42:33.674" v="0" actId="20578"/>
        <pc:sldMkLst>
          <pc:docMk/>
          <pc:sldMk cId="4277417290" sldId="363"/>
        </pc:sldMkLst>
      </pc:sldChg>
    </pc:docChg>
  </pc:docChgLst>
  <pc:docChgLst>
    <pc:chgData name="Adam Wassrin" userId="4db03747-c180-4f3d-91e1-9939efb3f48e" providerId="ADAL" clId="{488F81E7-BA02-5DDE-8CEF-4754D98C95FE}"/>
    <pc:docChg chg="undo custSel addSld modSld sldOrd modSection">
      <pc:chgData name="Adam Wassrin" userId="4db03747-c180-4f3d-91e1-9939efb3f48e" providerId="ADAL" clId="{488F81E7-BA02-5DDE-8CEF-4754D98C95FE}" dt="2025-09-01T13:20:53.082" v="20" actId="729"/>
      <pc:docMkLst>
        <pc:docMk/>
      </pc:docMkLst>
      <pc:sldChg chg="mod modShow">
        <pc:chgData name="Adam Wassrin" userId="4db03747-c180-4f3d-91e1-9939efb3f48e" providerId="ADAL" clId="{488F81E7-BA02-5DDE-8CEF-4754D98C95FE}" dt="2025-08-17T10:58:36.870" v="1" actId="729"/>
        <pc:sldMkLst>
          <pc:docMk/>
          <pc:sldMk cId="3369949146" sldId="1321"/>
        </pc:sldMkLst>
      </pc:sldChg>
      <pc:sldChg chg="mod modShow">
        <pc:chgData name="Adam Wassrin" userId="4db03747-c180-4f3d-91e1-9939efb3f48e" providerId="ADAL" clId="{488F81E7-BA02-5DDE-8CEF-4754D98C95FE}" dt="2025-09-01T13:20:19.747" v="13" actId="729"/>
        <pc:sldMkLst>
          <pc:docMk/>
          <pc:sldMk cId="2737887332" sldId="3632"/>
        </pc:sldMkLst>
      </pc:sldChg>
      <pc:sldChg chg="addSp delSp modSp add mod ord setBg modShow">
        <pc:chgData name="Adam Wassrin" userId="4db03747-c180-4f3d-91e1-9939efb3f48e" providerId="ADAL" clId="{488F81E7-BA02-5DDE-8CEF-4754D98C95FE}" dt="2025-08-17T11:22:30.230" v="12" actId="729"/>
        <pc:sldMkLst>
          <pc:docMk/>
          <pc:sldMk cId="2143654485" sldId="3656"/>
        </pc:sldMkLst>
      </pc:sldChg>
      <pc:sldChg chg="addSp delSp modSp add mod modShow">
        <pc:chgData name="Adam Wassrin" userId="4db03747-c180-4f3d-91e1-9939efb3f48e" providerId="ADAL" clId="{488F81E7-BA02-5DDE-8CEF-4754D98C95FE}" dt="2025-09-01T13:20:53.082" v="20" actId="729"/>
        <pc:sldMkLst>
          <pc:docMk/>
          <pc:sldMk cId="3419163535" sldId="3657"/>
        </pc:sldMkLst>
        <pc:spChg chg="add">
          <ac:chgData name="Adam Wassrin" userId="4db03747-c180-4f3d-91e1-9939efb3f48e" providerId="ADAL" clId="{488F81E7-BA02-5DDE-8CEF-4754D98C95FE}" dt="2025-09-01T13:20:34.872" v="19" actId="26606"/>
          <ac:spMkLst>
            <pc:docMk/>
            <pc:sldMk cId="3419163535" sldId="3657"/>
            <ac:spMk id="18" creationId="{42A4FC2C-047E-45A5-965D-8E1E3BF09BC6}"/>
          </ac:spMkLst>
        </pc:spChg>
        <pc:picChg chg="add mod">
          <ac:chgData name="Adam Wassrin" userId="4db03747-c180-4f3d-91e1-9939efb3f48e" providerId="ADAL" clId="{488F81E7-BA02-5DDE-8CEF-4754D98C95FE}" dt="2025-09-01T13:20:34.872" v="19" actId="26606"/>
          <ac:picMkLst>
            <pc:docMk/>
            <pc:sldMk cId="3419163535" sldId="3657"/>
            <ac:picMk id="3" creationId="{F35E3E80-2EB4-318C-87BA-FAB3819460D3}"/>
          </ac:picMkLst>
        </pc:picChg>
      </pc:sldChg>
    </pc:docChg>
  </pc:docChgLst>
  <pc:docChgLst>
    <pc:chgData name="Adam Wassrin" userId="4db03747-c180-4f3d-91e1-9939efb3f48e" providerId="ADAL" clId="{B01EEF87-A50C-3F41-BBAA-C09885919D78}"/>
    <pc:docChg chg="custSel addSld modSld modSection">
      <pc:chgData name="Adam Wassrin" userId="4db03747-c180-4f3d-91e1-9939efb3f48e" providerId="ADAL" clId="{B01EEF87-A50C-3F41-BBAA-C09885919D78}" dt="2025-01-31T12:47:15.530" v="402" actId="20577"/>
      <pc:docMkLst>
        <pc:docMk/>
      </pc:docMkLst>
      <pc:sldChg chg="addSp delSp modSp mod modNotesTx">
        <pc:chgData name="Adam Wassrin" userId="4db03747-c180-4f3d-91e1-9939efb3f48e" providerId="ADAL" clId="{B01EEF87-A50C-3F41-BBAA-C09885919D78}" dt="2025-01-31T12:47:15.530" v="402" actId="20577"/>
        <pc:sldMkLst>
          <pc:docMk/>
          <pc:sldMk cId="2161037457" sldId="1196"/>
        </pc:sldMkLst>
      </pc:sldChg>
      <pc:sldChg chg="addSp delSp modSp add mod modNotesTx">
        <pc:chgData name="Adam Wassrin" userId="4db03747-c180-4f3d-91e1-9939efb3f48e" providerId="ADAL" clId="{B01EEF87-A50C-3F41-BBAA-C09885919D78}" dt="2025-01-31T12:41:11.581" v="11" actId="26606"/>
        <pc:sldMkLst>
          <pc:docMk/>
          <pc:sldMk cId="546131017" sldId="3626"/>
        </pc:sldMkLst>
      </pc:sldChg>
    </pc:docChg>
  </pc:docChgLst>
  <pc:docChgLst>
    <pc:chgData name="Svante Tidholm" userId="S::svante.tidholm@mfj.se::7f5e1503-ea1b-4cec-8dd2-864e4af81273" providerId="AD" clId="Web-{B8DB4B25-394D-4DE2-F078-5DC31406EBC5}"/>
    <pc:docChg chg="mod">
      <pc:chgData name="Svante Tidholm" userId="S::svante.tidholm@mfj.se::7f5e1503-ea1b-4cec-8dd2-864e4af81273" providerId="AD" clId="Web-{B8DB4B25-394D-4DE2-F078-5DC31406EBC5}" dt="2024-08-13T08:50:44.649" v="0"/>
      <pc:docMkLst>
        <pc:docMk/>
      </pc:docMkLst>
    </pc:docChg>
  </pc:docChgLst>
  <pc:docChgLst>
    <pc:chgData name="Emilia Eriksson" userId="661306ae-6a24-4d6d-81fe-14669789b255" providerId="ADAL" clId="{1E207080-97D3-D240-A30E-B5F1FE689DDF}"/>
    <pc:docChg chg="modSld">
      <pc:chgData name="Emilia Eriksson" userId="661306ae-6a24-4d6d-81fe-14669789b255" providerId="ADAL" clId="{1E207080-97D3-D240-A30E-B5F1FE689DDF}" dt="2023-09-05T10:44:28.386" v="1" actId="1076"/>
      <pc:docMkLst>
        <pc:docMk/>
      </pc:docMkLst>
      <pc:sldChg chg="modSp mod">
        <pc:chgData name="Emilia Eriksson" userId="661306ae-6a24-4d6d-81fe-14669789b255" providerId="ADAL" clId="{1E207080-97D3-D240-A30E-B5F1FE689DDF}" dt="2023-09-05T10:44:28.386" v="1" actId="1076"/>
        <pc:sldMkLst>
          <pc:docMk/>
          <pc:sldMk cId="1716875121" sldId="444"/>
        </pc:sldMkLst>
      </pc:sldChg>
    </pc:docChg>
  </pc:docChgLst>
  <pc:docChgLst>
    <pc:chgData name="Agnes Blunck" userId="0b44d50f-09f2-4982-a6d5-bece8584cd8b" providerId="ADAL" clId="{DF9BD47C-F729-4C4A-A46E-484011694DD7}"/>
    <pc:docChg chg="undo custSel addSld delSld modSld sldOrd modSection">
      <pc:chgData name="Agnes Blunck" userId="0b44d50f-09f2-4982-a6d5-bece8584cd8b" providerId="ADAL" clId="{DF9BD47C-F729-4C4A-A46E-484011694DD7}" dt="2024-09-02T13:04:03.148" v="5952" actId="20577"/>
      <pc:docMkLst>
        <pc:docMk/>
      </pc:docMkLst>
      <pc:sldChg chg="modNotesTx">
        <pc:chgData name="Agnes Blunck" userId="0b44d50f-09f2-4982-a6d5-bece8584cd8b" providerId="ADAL" clId="{DF9BD47C-F729-4C4A-A46E-484011694DD7}" dt="2024-04-25T08:49:37.911" v="1274" actId="20577"/>
        <pc:sldMkLst>
          <pc:docMk/>
          <pc:sldMk cId="2651361441" sldId="256"/>
        </pc:sldMkLst>
      </pc:sldChg>
      <pc:sldChg chg="modNotesTx">
        <pc:chgData name="Agnes Blunck" userId="0b44d50f-09f2-4982-a6d5-bece8584cd8b" providerId="ADAL" clId="{DF9BD47C-F729-4C4A-A46E-484011694DD7}" dt="2024-08-09T14:03:37.466" v="4103" actId="20577"/>
        <pc:sldMkLst>
          <pc:docMk/>
          <pc:sldMk cId="1438159671" sldId="258"/>
        </pc:sldMkLst>
      </pc:sldChg>
      <pc:sldChg chg="modNotesTx">
        <pc:chgData name="Agnes Blunck" userId="0b44d50f-09f2-4982-a6d5-bece8584cd8b" providerId="ADAL" clId="{DF9BD47C-F729-4C4A-A46E-484011694DD7}" dt="2024-08-09T13:50:42.456" v="3980" actId="20577"/>
        <pc:sldMkLst>
          <pc:docMk/>
          <pc:sldMk cId="1156193489" sldId="259"/>
        </pc:sldMkLst>
      </pc:sldChg>
      <pc:sldChg chg="modNotesTx">
        <pc:chgData name="Agnes Blunck" userId="0b44d50f-09f2-4982-a6d5-bece8584cd8b" providerId="ADAL" clId="{DF9BD47C-F729-4C4A-A46E-484011694DD7}" dt="2024-08-09T13:59:39.274" v="4069" actId="20577"/>
        <pc:sldMkLst>
          <pc:docMk/>
          <pc:sldMk cId="822965472" sldId="269"/>
        </pc:sldMkLst>
      </pc:sldChg>
      <pc:sldChg chg="modNotesTx">
        <pc:chgData name="Agnes Blunck" userId="0b44d50f-09f2-4982-a6d5-bece8584cd8b" providerId="ADAL" clId="{DF9BD47C-F729-4C4A-A46E-484011694DD7}" dt="2024-08-09T13:48:41.337" v="3953" actId="20577"/>
        <pc:sldMkLst>
          <pc:docMk/>
          <pc:sldMk cId="3975695277" sldId="273"/>
        </pc:sldMkLst>
      </pc:sldChg>
      <pc:sldChg chg="ord modNotesTx">
        <pc:chgData name="Agnes Blunck" userId="0b44d50f-09f2-4982-a6d5-bece8584cd8b" providerId="ADAL" clId="{DF9BD47C-F729-4C4A-A46E-484011694DD7}" dt="2024-08-09T13:51:03.079" v="3981" actId="20578"/>
        <pc:sldMkLst>
          <pc:docMk/>
          <pc:sldMk cId="1418166916" sldId="278"/>
        </pc:sldMkLst>
      </pc:sldChg>
      <pc:sldChg chg="modNotesTx">
        <pc:chgData name="Agnes Blunck" userId="0b44d50f-09f2-4982-a6d5-bece8584cd8b" providerId="ADAL" clId="{DF9BD47C-F729-4C4A-A46E-484011694DD7}" dt="2024-08-09T13:58:14.454" v="4040" actId="20577"/>
        <pc:sldMkLst>
          <pc:docMk/>
          <pc:sldMk cId="3316739993" sldId="279"/>
        </pc:sldMkLst>
      </pc:sldChg>
      <pc:sldChg chg="modNotesTx">
        <pc:chgData name="Agnes Blunck" userId="0b44d50f-09f2-4982-a6d5-bece8584cd8b" providerId="ADAL" clId="{DF9BD47C-F729-4C4A-A46E-484011694DD7}" dt="2024-08-09T13:59:24.616" v="4061"/>
        <pc:sldMkLst>
          <pc:docMk/>
          <pc:sldMk cId="1064205820" sldId="283"/>
        </pc:sldMkLst>
      </pc:sldChg>
      <pc:sldChg chg="modNotesTx">
        <pc:chgData name="Agnes Blunck" userId="0b44d50f-09f2-4982-a6d5-bece8584cd8b" providerId="ADAL" clId="{DF9BD47C-F729-4C4A-A46E-484011694DD7}" dt="2024-08-09T14:42:42.244" v="4226" actId="20577"/>
        <pc:sldMkLst>
          <pc:docMk/>
          <pc:sldMk cId="2732516639" sldId="303"/>
        </pc:sldMkLst>
      </pc:sldChg>
      <pc:sldChg chg="modNotesTx">
        <pc:chgData name="Agnes Blunck" userId="0b44d50f-09f2-4982-a6d5-bece8584cd8b" providerId="ADAL" clId="{DF9BD47C-F729-4C4A-A46E-484011694DD7}" dt="2024-05-29T13:06:31.997" v="1880" actId="20577"/>
        <pc:sldMkLst>
          <pc:docMk/>
          <pc:sldMk cId="323978836" sldId="324"/>
        </pc:sldMkLst>
      </pc:sldChg>
      <pc:sldChg chg="modNotesTx">
        <pc:chgData name="Agnes Blunck" userId="0b44d50f-09f2-4982-a6d5-bece8584cd8b" providerId="ADAL" clId="{DF9BD47C-F729-4C4A-A46E-484011694DD7}" dt="2024-05-29T13:11:09.755" v="1882" actId="20577"/>
        <pc:sldMkLst>
          <pc:docMk/>
          <pc:sldMk cId="3237339810" sldId="345"/>
        </pc:sldMkLst>
      </pc:sldChg>
      <pc:sldChg chg="addSp delSp modSp mod modNotesTx">
        <pc:chgData name="Agnes Blunck" userId="0b44d50f-09f2-4982-a6d5-bece8584cd8b" providerId="ADAL" clId="{DF9BD47C-F729-4C4A-A46E-484011694DD7}" dt="2024-04-23T19:11:35.263" v="420" actId="115"/>
        <pc:sldMkLst>
          <pc:docMk/>
          <pc:sldMk cId="2208992023" sldId="363"/>
        </pc:sldMkLst>
      </pc:sldChg>
      <pc:sldChg chg="modNotesTx">
        <pc:chgData name="Agnes Blunck" userId="0b44d50f-09f2-4982-a6d5-bece8584cd8b" providerId="ADAL" clId="{DF9BD47C-F729-4C4A-A46E-484011694DD7}" dt="2024-08-09T14:03:41.908" v="4107" actId="20577"/>
        <pc:sldMkLst>
          <pc:docMk/>
          <pc:sldMk cId="1625439351" sldId="382"/>
        </pc:sldMkLst>
      </pc:sldChg>
      <pc:sldChg chg="modNotesTx">
        <pc:chgData name="Agnes Blunck" userId="0b44d50f-09f2-4982-a6d5-bece8584cd8b" providerId="ADAL" clId="{DF9BD47C-F729-4C4A-A46E-484011694DD7}" dt="2024-08-09T13:59:47.955" v="4075" actId="20577"/>
        <pc:sldMkLst>
          <pc:docMk/>
          <pc:sldMk cId="3605212939" sldId="408"/>
        </pc:sldMkLst>
      </pc:sldChg>
      <pc:sldChg chg="add modNotesTx">
        <pc:chgData name="Agnes Blunck" userId="0b44d50f-09f2-4982-a6d5-bece8584cd8b" providerId="ADAL" clId="{DF9BD47C-F729-4C4A-A46E-484011694DD7}" dt="2024-09-02T07:33:41.776" v="4471" actId="20577"/>
        <pc:sldMkLst>
          <pc:docMk/>
          <pc:sldMk cId="144170444" sldId="418"/>
        </pc:sldMkLst>
      </pc:sldChg>
      <pc:sldChg chg="modNotesTx">
        <pc:chgData name="Agnes Blunck" userId="0b44d50f-09f2-4982-a6d5-bece8584cd8b" providerId="ADAL" clId="{DF9BD47C-F729-4C4A-A46E-484011694DD7}" dt="2024-08-09T13:58:45.283" v="4051" actId="20577"/>
        <pc:sldMkLst>
          <pc:docMk/>
          <pc:sldMk cId="2830562009" sldId="420"/>
        </pc:sldMkLst>
      </pc:sldChg>
      <pc:sldChg chg="addSp delSp modSp mod modNotesTx">
        <pc:chgData name="Agnes Blunck" userId="0b44d50f-09f2-4982-a6d5-bece8584cd8b" providerId="ADAL" clId="{DF9BD47C-F729-4C4A-A46E-484011694DD7}" dt="2024-08-09T14:04:21.286" v="4131" actId="20577"/>
        <pc:sldMkLst>
          <pc:docMk/>
          <pc:sldMk cId="3742028592" sldId="428"/>
        </pc:sldMkLst>
      </pc:sldChg>
      <pc:sldChg chg="modNotesTx">
        <pc:chgData name="Agnes Blunck" userId="0b44d50f-09f2-4982-a6d5-bece8584cd8b" providerId="ADAL" clId="{DF9BD47C-F729-4C4A-A46E-484011694DD7}" dt="2024-08-09T14:04:00.027" v="4112" actId="20577"/>
        <pc:sldMkLst>
          <pc:docMk/>
          <pc:sldMk cId="1291624313" sldId="443"/>
        </pc:sldMkLst>
      </pc:sldChg>
      <pc:sldChg chg="modNotesTx">
        <pc:chgData name="Agnes Blunck" userId="0b44d50f-09f2-4982-a6d5-bece8584cd8b" providerId="ADAL" clId="{DF9BD47C-F729-4C4A-A46E-484011694DD7}" dt="2024-04-29T13:20:00.247" v="1382" actId="20577"/>
        <pc:sldMkLst>
          <pc:docMk/>
          <pc:sldMk cId="1716875121" sldId="444"/>
        </pc:sldMkLst>
      </pc:sldChg>
      <pc:sldChg chg="modNotesTx">
        <pc:chgData name="Agnes Blunck" userId="0b44d50f-09f2-4982-a6d5-bece8584cd8b" providerId="ADAL" clId="{DF9BD47C-F729-4C4A-A46E-484011694DD7}" dt="2024-09-02T09:56:17.774" v="4506" actId="20577"/>
        <pc:sldMkLst>
          <pc:docMk/>
          <pc:sldMk cId="3313206850" sldId="446"/>
        </pc:sldMkLst>
      </pc:sldChg>
      <pc:sldChg chg="modNotesTx">
        <pc:chgData name="Agnes Blunck" userId="0b44d50f-09f2-4982-a6d5-bece8584cd8b" providerId="ADAL" clId="{DF9BD47C-F729-4C4A-A46E-484011694DD7}" dt="2024-08-09T14:00:44.341" v="4082" actId="20577"/>
        <pc:sldMkLst>
          <pc:docMk/>
          <pc:sldMk cId="3504618464" sldId="447"/>
        </pc:sldMkLst>
      </pc:sldChg>
      <pc:sldChg chg="addSp delSp modSp mod modNotesTx">
        <pc:chgData name="Agnes Blunck" userId="0b44d50f-09f2-4982-a6d5-bece8584cd8b" providerId="ADAL" clId="{DF9BD47C-F729-4C4A-A46E-484011694DD7}" dt="2024-08-09T14:40:55.184" v="4157" actId="20577"/>
        <pc:sldMkLst>
          <pc:docMk/>
          <pc:sldMk cId="3220301256" sldId="473"/>
        </pc:sldMkLst>
      </pc:sldChg>
      <pc:sldChg chg="addSp modSp del mod">
        <pc:chgData name="Agnes Blunck" userId="0b44d50f-09f2-4982-a6d5-bece8584cd8b" providerId="ADAL" clId="{DF9BD47C-F729-4C4A-A46E-484011694DD7}" dt="2024-08-13T20:24:48.274" v="4230" actId="2696"/>
        <pc:sldMkLst>
          <pc:docMk/>
          <pc:sldMk cId="419583104" sldId="491"/>
        </pc:sldMkLst>
      </pc:sldChg>
      <pc:sldChg chg="modNotesTx">
        <pc:chgData name="Agnes Blunck" userId="0b44d50f-09f2-4982-a6d5-bece8584cd8b" providerId="ADAL" clId="{DF9BD47C-F729-4C4A-A46E-484011694DD7}" dt="2024-09-02T13:04:03.148" v="5952" actId="20577"/>
        <pc:sldMkLst>
          <pc:docMk/>
          <pc:sldMk cId="2563583175" sldId="492"/>
        </pc:sldMkLst>
      </pc:sldChg>
      <pc:sldChg chg="modNotesTx">
        <pc:chgData name="Agnes Blunck" userId="0b44d50f-09f2-4982-a6d5-bece8584cd8b" providerId="ADAL" clId="{DF9BD47C-F729-4C4A-A46E-484011694DD7}" dt="2024-09-02T12:58:31.217" v="5852" actId="20577"/>
        <pc:sldMkLst>
          <pc:docMk/>
          <pc:sldMk cId="202213318" sldId="493"/>
        </pc:sldMkLst>
      </pc:sldChg>
      <pc:sldChg chg="modNotesTx">
        <pc:chgData name="Agnes Blunck" userId="0b44d50f-09f2-4982-a6d5-bece8584cd8b" providerId="ADAL" clId="{DF9BD47C-F729-4C4A-A46E-484011694DD7}" dt="2024-09-02T13:00:30.072" v="5879" actId="20577"/>
        <pc:sldMkLst>
          <pc:docMk/>
          <pc:sldMk cId="3726094825" sldId="494"/>
        </pc:sldMkLst>
      </pc:sldChg>
      <pc:sldChg chg="modNotesTx">
        <pc:chgData name="Agnes Blunck" userId="0b44d50f-09f2-4982-a6d5-bece8584cd8b" providerId="ADAL" clId="{DF9BD47C-F729-4C4A-A46E-484011694DD7}" dt="2024-09-02T12:59:58.824" v="5869" actId="20577"/>
        <pc:sldMkLst>
          <pc:docMk/>
          <pc:sldMk cId="1670421202" sldId="496"/>
        </pc:sldMkLst>
      </pc:sldChg>
      <pc:sldChg chg="modNotesTx">
        <pc:chgData name="Agnes Blunck" userId="0b44d50f-09f2-4982-a6d5-bece8584cd8b" providerId="ADAL" clId="{DF9BD47C-F729-4C4A-A46E-484011694DD7}" dt="2024-09-02T12:49:57.108" v="5645" actId="20577"/>
        <pc:sldMkLst>
          <pc:docMk/>
          <pc:sldMk cId="3891420722" sldId="497"/>
        </pc:sldMkLst>
      </pc:sldChg>
      <pc:sldChg chg="modNotesTx">
        <pc:chgData name="Agnes Blunck" userId="0b44d50f-09f2-4982-a6d5-bece8584cd8b" providerId="ADAL" clId="{DF9BD47C-F729-4C4A-A46E-484011694DD7}" dt="2024-09-02T12:50:13.638" v="5662" actId="20577"/>
        <pc:sldMkLst>
          <pc:docMk/>
          <pc:sldMk cId="839299529" sldId="499"/>
        </pc:sldMkLst>
      </pc:sldChg>
      <pc:sldChg chg="modNotesTx">
        <pc:chgData name="Agnes Blunck" userId="0b44d50f-09f2-4982-a6d5-bece8584cd8b" providerId="ADAL" clId="{DF9BD47C-F729-4C4A-A46E-484011694DD7}" dt="2024-09-02T13:01:44.663" v="5942" actId="20577"/>
        <pc:sldMkLst>
          <pc:docMk/>
          <pc:sldMk cId="1407541069" sldId="500"/>
        </pc:sldMkLst>
      </pc:sldChg>
      <pc:sldChg chg="modNotesTx">
        <pc:chgData name="Agnes Blunck" userId="0b44d50f-09f2-4982-a6d5-bece8584cd8b" providerId="ADAL" clId="{DF9BD47C-F729-4C4A-A46E-484011694DD7}" dt="2024-09-02T12:50:06.948" v="5658" actId="20577"/>
        <pc:sldMkLst>
          <pc:docMk/>
          <pc:sldMk cId="3515225760" sldId="502"/>
        </pc:sldMkLst>
      </pc:sldChg>
      <pc:sldChg chg="addSp modSp mod">
        <pc:chgData name="Agnes Blunck" userId="0b44d50f-09f2-4982-a6d5-bece8584cd8b" providerId="ADAL" clId="{DF9BD47C-F729-4C4A-A46E-484011694DD7}" dt="2024-04-25T08:54:46.288" v="1355" actId="1035"/>
        <pc:sldMkLst>
          <pc:docMk/>
          <pc:sldMk cId="510437721" sldId="504"/>
        </pc:sldMkLst>
      </pc:sldChg>
      <pc:sldChg chg="modNotesTx">
        <pc:chgData name="Agnes Blunck" userId="0b44d50f-09f2-4982-a6d5-bece8584cd8b" providerId="ADAL" clId="{DF9BD47C-F729-4C4A-A46E-484011694DD7}" dt="2024-08-09T14:03:08.062" v="4093" actId="20577"/>
        <pc:sldMkLst>
          <pc:docMk/>
          <pc:sldMk cId="1926265896" sldId="637"/>
        </pc:sldMkLst>
      </pc:sldChg>
      <pc:sldChg chg="modNotesTx">
        <pc:chgData name="Agnes Blunck" userId="0b44d50f-09f2-4982-a6d5-bece8584cd8b" providerId="ADAL" clId="{DF9BD47C-F729-4C4A-A46E-484011694DD7}" dt="2024-09-02T13:00:47.608" v="5887" actId="20577"/>
        <pc:sldMkLst>
          <pc:docMk/>
          <pc:sldMk cId="3018743583" sldId="1155"/>
        </pc:sldMkLst>
      </pc:sldChg>
      <pc:sldChg chg="modNotesTx">
        <pc:chgData name="Agnes Blunck" userId="0b44d50f-09f2-4982-a6d5-bece8584cd8b" providerId="ADAL" clId="{DF9BD47C-F729-4C4A-A46E-484011694DD7}" dt="2024-05-29T13:06:06.564" v="1875" actId="20577"/>
        <pc:sldMkLst>
          <pc:docMk/>
          <pc:sldMk cId="321485645" sldId="1192"/>
        </pc:sldMkLst>
      </pc:sldChg>
      <pc:sldChg chg="modNotesTx">
        <pc:chgData name="Agnes Blunck" userId="0b44d50f-09f2-4982-a6d5-bece8584cd8b" providerId="ADAL" clId="{DF9BD47C-F729-4C4A-A46E-484011694DD7}" dt="2024-08-09T13:59:20.298" v="4060"/>
        <pc:sldMkLst>
          <pc:docMk/>
          <pc:sldMk cId="2547018121" sldId="1197"/>
        </pc:sldMkLst>
      </pc:sldChg>
      <pc:sldChg chg="ord modNotesTx">
        <pc:chgData name="Agnes Blunck" userId="0b44d50f-09f2-4982-a6d5-bece8584cd8b" providerId="ADAL" clId="{DF9BD47C-F729-4C4A-A46E-484011694DD7}" dt="2024-08-29T07:29:56.069" v="4467" actId="20577"/>
        <pc:sldMkLst>
          <pc:docMk/>
          <pc:sldMk cId="2346798532" sldId="1200"/>
        </pc:sldMkLst>
      </pc:sldChg>
      <pc:sldChg chg="addSp delSp modSp del mod modNotesTx">
        <pc:chgData name="Agnes Blunck" userId="0b44d50f-09f2-4982-a6d5-bece8584cd8b" providerId="ADAL" clId="{DF9BD47C-F729-4C4A-A46E-484011694DD7}" dt="2024-04-23T19:33:30.417" v="450" actId="2696"/>
        <pc:sldMkLst>
          <pc:docMk/>
          <pc:sldMk cId="937124373" sldId="1209"/>
        </pc:sldMkLst>
      </pc:sldChg>
      <pc:sldChg chg="modNotesTx">
        <pc:chgData name="Agnes Blunck" userId="0b44d50f-09f2-4982-a6d5-bece8584cd8b" providerId="ADAL" clId="{DF9BD47C-F729-4C4A-A46E-484011694DD7}" dt="2024-04-25T08:49:29.212" v="1271" actId="20577"/>
        <pc:sldMkLst>
          <pc:docMk/>
          <pc:sldMk cId="1987539152" sldId="1212"/>
        </pc:sldMkLst>
      </pc:sldChg>
      <pc:sldChg chg="ord">
        <pc:chgData name="Agnes Blunck" userId="0b44d50f-09f2-4982-a6d5-bece8584cd8b" providerId="ADAL" clId="{DF9BD47C-F729-4C4A-A46E-484011694DD7}" dt="2024-08-09T13:51:03.079" v="3981" actId="20578"/>
        <pc:sldMkLst>
          <pc:docMk/>
          <pc:sldMk cId="3997296679" sldId="1218"/>
        </pc:sldMkLst>
      </pc:sldChg>
      <pc:sldChg chg="modNotesTx">
        <pc:chgData name="Agnes Blunck" userId="0b44d50f-09f2-4982-a6d5-bece8584cd8b" providerId="ADAL" clId="{DF9BD47C-F729-4C4A-A46E-484011694DD7}" dt="2024-08-09T13:59:10.888" v="4059" actId="20577"/>
        <pc:sldMkLst>
          <pc:docMk/>
          <pc:sldMk cId="401741765" sldId="1220"/>
        </pc:sldMkLst>
      </pc:sldChg>
      <pc:sldChg chg="modNotesTx">
        <pc:chgData name="Agnes Blunck" userId="0b44d50f-09f2-4982-a6d5-bece8584cd8b" providerId="ADAL" clId="{DF9BD47C-F729-4C4A-A46E-484011694DD7}" dt="2024-08-09T13:59:54.727" v="4076"/>
        <pc:sldMkLst>
          <pc:docMk/>
          <pc:sldMk cId="711050793" sldId="1221"/>
        </pc:sldMkLst>
      </pc:sldChg>
      <pc:sldChg chg="modNotesTx">
        <pc:chgData name="Agnes Blunck" userId="0b44d50f-09f2-4982-a6d5-bece8584cd8b" providerId="ADAL" clId="{DF9BD47C-F729-4C4A-A46E-484011694DD7}" dt="2024-05-29T13:11:14.852" v="1884" actId="20577"/>
        <pc:sldMkLst>
          <pc:docMk/>
          <pc:sldMk cId="1377616902" sldId="1223"/>
        </pc:sldMkLst>
      </pc:sldChg>
      <pc:sldChg chg="addSp modSp mod">
        <pc:chgData name="Agnes Blunck" userId="0b44d50f-09f2-4982-a6d5-bece8584cd8b" providerId="ADAL" clId="{DF9BD47C-F729-4C4A-A46E-484011694DD7}" dt="2024-04-25T08:54:36.634" v="1351" actId="1035"/>
        <pc:sldMkLst>
          <pc:docMk/>
          <pc:sldMk cId="4096475185" sldId="1225"/>
        </pc:sldMkLst>
      </pc:sldChg>
      <pc:sldChg chg="addSp delSp modSp mod">
        <pc:chgData name="Agnes Blunck" userId="0b44d50f-09f2-4982-a6d5-bece8584cd8b" providerId="ADAL" clId="{DF9BD47C-F729-4C4A-A46E-484011694DD7}" dt="2024-08-29T07:26:53.859" v="4355" actId="26606"/>
        <pc:sldMkLst>
          <pc:docMk/>
          <pc:sldMk cId="437275205" sldId="1227"/>
        </pc:sldMkLst>
      </pc:sldChg>
      <pc:sldChg chg="modNotesTx">
        <pc:chgData name="Agnes Blunck" userId="0b44d50f-09f2-4982-a6d5-bece8584cd8b" providerId="ADAL" clId="{DF9BD47C-F729-4C4A-A46E-484011694DD7}" dt="2024-09-02T13:03:35.860" v="5948" actId="20577"/>
        <pc:sldMkLst>
          <pc:docMk/>
          <pc:sldMk cId="3748013795" sldId="1229"/>
        </pc:sldMkLst>
      </pc:sldChg>
      <pc:sldChg chg="modNotesTx">
        <pc:chgData name="Agnes Blunck" userId="0b44d50f-09f2-4982-a6d5-bece8584cd8b" providerId="ADAL" clId="{DF9BD47C-F729-4C4A-A46E-484011694DD7}" dt="2024-09-02T12:47:50.002" v="5640" actId="20577"/>
        <pc:sldMkLst>
          <pc:docMk/>
          <pc:sldMk cId="2730226153" sldId="1296"/>
        </pc:sldMkLst>
      </pc:sldChg>
      <pc:sldChg chg="addSp delSp modSp mod setBg modNotesTx">
        <pc:chgData name="Agnes Blunck" userId="0b44d50f-09f2-4982-a6d5-bece8584cd8b" providerId="ADAL" clId="{DF9BD47C-F729-4C4A-A46E-484011694DD7}" dt="2024-09-02T12:35:24.800" v="5415" actId="20577"/>
        <pc:sldMkLst>
          <pc:docMk/>
          <pc:sldMk cId="3553664395" sldId="1298"/>
        </pc:sldMkLst>
      </pc:sldChg>
      <pc:sldChg chg="addSp delSp modSp mod setBg modNotesTx">
        <pc:chgData name="Agnes Blunck" userId="0b44d50f-09f2-4982-a6d5-bece8584cd8b" providerId="ADAL" clId="{DF9BD47C-F729-4C4A-A46E-484011694DD7}" dt="2024-09-02T12:47:18.174" v="5633" actId="115"/>
        <pc:sldMkLst>
          <pc:docMk/>
          <pc:sldMk cId="1841962958" sldId="1299"/>
        </pc:sldMkLst>
      </pc:sldChg>
      <pc:sldChg chg="addSp delSp modSp add mod ord modNotesTx">
        <pc:chgData name="Agnes Blunck" userId="0b44d50f-09f2-4982-a6d5-bece8584cd8b" providerId="ADAL" clId="{DF9BD47C-F729-4C4A-A46E-484011694DD7}" dt="2024-04-25T08:31:38.162" v="1192" actId="20577"/>
        <pc:sldMkLst>
          <pc:docMk/>
          <pc:sldMk cId="3073235967" sldId="1300"/>
        </pc:sldMkLst>
      </pc:sldChg>
      <pc:sldChg chg="addSp delSp modSp add mod delCm modNotesTx">
        <pc:chgData name="Agnes Blunck" userId="0b44d50f-09f2-4982-a6d5-bece8584cd8b" providerId="ADAL" clId="{DF9BD47C-F729-4C4A-A46E-484011694DD7}" dt="2024-04-25T08:48:14.546" v="1238" actId="20577"/>
        <pc:sldMkLst>
          <pc:docMk/>
          <pc:sldMk cId="324743504" sldId="1301"/>
        </pc:sldMkLst>
        <pc:extLst>
          <p:ext xmlns:p="http://schemas.openxmlformats.org/presentationml/2006/main" uri="{D6D511B9-2390-475A-947B-AFAB55BFBCF1}">
            <pc226:cmChg xmlns:pc226="http://schemas.microsoft.com/office/powerpoint/2022/06/main/command" chg="del">
              <pc226:chgData name="Agnes Blunck" userId="0b44d50f-09f2-4982-a6d5-bece8584cd8b" providerId="ADAL" clId="{DF9BD47C-F729-4C4A-A46E-484011694DD7}" dt="2024-04-25T08:22:31.615" v="718"/>
              <pc2:cmMkLst xmlns:pc2="http://schemas.microsoft.com/office/powerpoint/2019/9/main/command">
                <pc:docMk/>
                <pc:sldMk cId="324743504" sldId="1301"/>
                <pc2:cmMk id="{F2037C70-5033-6940-A4C5-DFFC720CE08F}"/>
              </pc2:cmMkLst>
            </pc226:cmChg>
          </p:ext>
        </pc:extLst>
      </pc:sldChg>
      <pc:sldChg chg="addSp delSp modSp add mod ord modNotesTx">
        <pc:chgData name="Agnes Blunck" userId="0b44d50f-09f2-4982-a6d5-bece8584cd8b" providerId="ADAL" clId="{DF9BD47C-F729-4C4A-A46E-484011694DD7}" dt="2024-04-25T08:31:05.195" v="1186" actId="20577"/>
        <pc:sldMkLst>
          <pc:docMk/>
          <pc:sldMk cId="966190872" sldId="1302"/>
        </pc:sldMkLst>
      </pc:sldChg>
      <pc:sldChg chg="addSp delSp modSp add mod ord delCm modNotesTx">
        <pc:chgData name="Agnes Blunck" userId="0b44d50f-09f2-4982-a6d5-bece8584cd8b" providerId="ADAL" clId="{DF9BD47C-F729-4C4A-A46E-484011694DD7}" dt="2024-04-23T19:11:43.096" v="421"/>
        <pc:sldMkLst>
          <pc:docMk/>
          <pc:sldMk cId="2922121070" sldId="1303"/>
        </pc:sldMkLst>
        <pc:extLst>
          <p:ext xmlns:p="http://schemas.openxmlformats.org/presentationml/2006/main" uri="{D6D511B9-2390-475A-947B-AFAB55BFBCF1}">
            <pc226:cmChg xmlns:pc226="http://schemas.microsoft.com/office/powerpoint/2022/06/main/command" chg="del">
              <pc226:chgData name="Agnes Blunck" userId="0b44d50f-09f2-4982-a6d5-bece8584cd8b" providerId="ADAL" clId="{DF9BD47C-F729-4C4A-A46E-484011694DD7}" dt="2024-04-23T19:11:43.096" v="421"/>
              <pc2:cmMkLst xmlns:pc2="http://schemas.microsoft.com/office/powerpoint/2019/9/main/command">
                <pc:docMk/>
                <pc:sldMk cId="2922121070" sldId="1303"/>
                <pc2:cmMk id="{3E8C1B90-2991-A44B-B86D-4851757A8FB6}"/>
              </pc2:cmMkLst>
            </pc226:cmChg>
          </p:ext>
        </pc:extLst>
      </pc:sldChg>
      <pc:sldChg chg="addSp delSp modSp new mod setBg modNotesTx">
        <pc:chgData name="Agnes Blunck" userId="0b44d50f-09f2-4982-a6d5-bece8584cd8b" providerId="ADAL" clId="{DF9BD47C-F729-4C4A-A46E-484011694DD7}" dt="2024-04-25T08:32:15.474" v="1193" actId="12"/>
        <pc:sldMkLst>
          <pc:docMk/>
          <pc:sldMk cId="3832484594" sldId="1304"/>
        </pc:sldMkLst>
      </pc:sldChg>
      <pc:sldChg chg="addSp delSp modSp add mod modNotesTx">
        <pc:chgData name="Agnes Blunck" userId="0b44d50f-09f2-4982-a6d5-bece8584cd8b" providerId="ADAL" clId="{DF9BD47C-F729-4C4A-A46E-484011694DD7}" dt="2024-08-09T13:48:59.747" v="3964" actId="20577"/>
        <pc:sldMkLst>
          <pc:docMk/>
          <pc:sldMk cId="2279731961" sldId="1305"/>
        </pc:sldMkLst>
      </pc:sldChg>
      <pc:sldChg chg="addSp delSp modSp add mod">
        <pc:chgData name="Agnes Blunck" userId="0b44d50f-09f2-4982-a6d5-bece8584cd8b" providerId="ADAL" clId="{DF9BD47C-F729-4C4A-A46E-484011694DD7}" dt="2024-08-09T14:22:04.201" v="4142" actId="26606"/>
        <pc:sldMkLst>
          <pc:docMk/>
          <pc:sldMk cId="3806524663" sldId="1306"/>
        </pc:sldMkLst>
      </pc:sldChg>
      <pc:sldChg chg="addSp delSp modSp add setBg delDesignElem">
        <pc:chgData name="Agnes Blunck" userId="0b44d50f-09f2-4982-a6d5-bece8584cd8b" providerId="ADAL" clId="{DF9BD47C-F729-4C4A-A46E-484011694DD7}" dt="2024-08-13T20:24:41.242" v="4229"/>
        <pc:sldMkLst>
          <pc:docMk/>
          <pc:sldMk cId="999440025" sldId="1310"/>
        </pc:sldMkLst>
      </pc:sldChg>
      <pc:sldChg chg="addSp delSp modSp add mod setBg modNotesTx">
        <pc:chgData name="Agnes Blunck" userId="0b44d50f-09f2-4982-a6d5-bece8584cd8b" providerId="ADAL" clId="{DF9BD47C-F729-4C4A-A46E-484011694DD7}" dt="2024-09-02T10:06:39.087" v="4847" actId="20577"/>
        <pc:sldMkLst>
          <pc:docMk/>
          <pc:sldMk cId="2598160666" sldId="1311"/>
        </pc:sldMkLst>
      </pc:sldChg>
      <pc:sldChg chg="addSp modSp add mod setBg modAnim modNotesTx">
        <pc:chgData name="Agnes Blunck" userId="0b44d50f-09f2-4982-a6d5-bece8584cd8b" providerId="ADAL" clId="{DF9BD47C-F729-4C4A-A46E-484011694DD7}" dt="2024-09-02T12:48:24.259" v="5641" actId="20577"/>
        <pc:sldMkLst>
          <pc:docMk/>
          <pc:sldMk cId="3252952167" sldId="1312"/>
        </pc:sldMkLst>
      </pc:sldChg>
      <pc:sldChg chg="addSp modSp add del mod setBg">
        <pc:chgData name="Agnes Blunck" userId="0b44d50f-09f2-4982-a6d5-bece8584cd8b" providerId="ADAL" clId="{DF9BD47C-F729-4C4A-A46E-484011694DD7}" dt="2024-09-02T12:45:24.062" v="5571" actId="2696"/>
        <pc:sldMkLst>
          <pc:docMk/>
          <pc:sldMk cId="943698450" sldId="1313"/>
        </pc:sldMkLst>
      </pc:sldChg>
      <pc:sldChg chg="addSp modSp add mod setBg modNotesTx">
        <pc:chgData name="Agnes Blunck" userId="0b44d50f-09f2-4982-a6d5-bece8584cd8b" providerId="ADAL" clId="{DF9BD47C-F729-4C4A-A46E-484011694DD7}" dt="2024-09-02T12:47:33.942" v="5636" actId="12"/>
        <pc:sldMkLst>
          <pc:docMk/>
          <pc:sldMk cId="1591953475" sldId="1314"/>
        </pc:sldMkLst>
      </pc:sldChg>
      <pc:sldChg chg="addSp modSp add mod setBg modNotesTx">
        <pc:chgData name="Agnes Blunck" userId="0b44d50f-09f2-4982-a6d5-bece8584cd8b" providerId="ADAL" clId="{DF9BD47C-F729-4C4A-A46E-484011694DD7}" dt="2024-09-02T12:47:42.237" v="5639" actId="20577"/>
        <pc:sldMkLst>
          <pc:docMk/>
          <pc:sldMk cId="464711317" sldId="1315"/>
        </pc:sldMkLst>
      </pc:sldChg>
    </pc:docChg>
  </pc:docChgLst>
  <pc:docChgLst>
    <pc:chgData name="Adam Wassrin" userId="S::adam.wassrin@mfj.se::4db03747-c180-4f3d-91e1-9939efb3f48e" providerId="AD" clId="Web-{1FA3EADB-CF44-3DA3-92E8-714707F7D846}"/>
    <pc:docChg chg="addSld modSection">
      <pc:chgData name="Adam Wassrin" userId="S::adam.wassrin@mfj.se::4db03747-c180-4f3d-91e1-9939efb3f48e" providerId="AD" clId="Web-{1FA3EADB-CF44-3DA3-92E8-714707F7D846}" dt="2024-10-18T13:39:55.893" v="0"/>
      <pc:docMkLst>
        <pc:docMk/>
      </pc:docMkLst>
      <pc:sldChg chg="add">
        <pc:chgData name="Adam Wassrin" userId="S::adam.wassrin@mfj.se::4db03747-c180-4f3d-91e1-9939efb3f48e" providerId="AD" clId="Web-{1FA3EADB-CF44-3DA3-92E8-714707F7D846}" dt="2024-10-18T13:39:55.893" v="0"/>
        <pc:sldMkLst>
          <pc:docMk/>
          <pc:sldMk cId="2868446240" sldId="1309"/>
        </pc:sldMkLst>
      </pc:sldChg>
    </pc:docChg>
  </pc:docChgLst>
  <pc:docChgLst>
    <pc:chgData name="Adam Wassrin" userId="4db03747-c180-4f3d-91e1-9939efb3f48e" providerId="ADAL" clId="{0092CE39-CAD5-3841-AC1E-C2DF7A3E9C26}"/>
    <pc:docChg chg="addSld delSld modSld">
      <pc:chgData name="Adam Wassrin" userId="4db03747-c180-4f3d-91e1-9939efb3f48e" providerId="ADAL" clId="{0092CE39-CAD5-3841-AC1E-C2DF7A3E9C26}" dt="2024-01-02T14:26:16.535" v="196" actId="20577"/>
      <pc:docMkLst>
        <pc:docMk/>
      </pc:docMkLst>
      <pc:sldChg chg="modNotesTx">
        <pc:chgData name="Adam Wassrin" userId="4db03747-c180-4f3d-91e1-9939efb3f48e" providerId="ADAL" clId="{0092CE39-CAD5-3841-AC1E-C2DF7A3E9C26}" dt="2023-12-19T13:30:41.903" v="44" actId="20577"/>
        <pc:sldMkLst>
          <pc:docMk/>
          <pc:sldMk cId="1438159671" sldId="258"/>
        </pc:sldMkLst>
      </pc:sldChg>
      <pc:sldChg chg="modNotesTx">
        <pc:chgData name="Adam Wassrin" userId="4db03747-c180-4f3d-91e1-9939efb3f48e" providerId="ADAL" clId="{0092CE39-CAD5-3841-AC1E-C2DF7A3E9C26}" dt="2023-12-19T13:48:03.736" v="77" actId="20577"/>
        <pc:sldMkLst>
          <pc:docMk/>
          <pc:sldMk cId="2204773400" sldId="264"/>
        </pc:sldMkLst>
      </pc:sldChg>
      <pc:sldChg chg="modNotesTx">
        <pc:chgData name="Adam Wassrin" userId="4db03747-c180-4f3d-91e1-9939efb3f48e" providerId="ADAL" clId="{0092CE39-CAD5-3841-AC1E-C2DF7A3E9C26}" dt="2023-12-19T13:54:34.877" v="102" actId="20577"/>
        <pc:sldMkLst>
          <pc:docMk/>
          <pc:sldMk cId="1219358194" sldId="270"/>
        </pc:sldMkLst>
      </pc:sldChg>
      <pc:sldChg chg="modNotesTx">
        <pc:chgData name="Adam Wassrin" userId="4db03747-c180-4f3d-91e1-9939efb3f48e" providerId="ADAL" clId="{0092CE39-CAD5-3841-AC1E-C2DF7A3E9C26}" dt="2024-01-02T14:22:11.952" v="126" actId="20577"/>
        <pc:sldMkLst>
          <pc:docMk/>
          <pc:sldMk cId="338402384" sldId="281"/>
        </pc:sldMkLst>
      </pc:sldChg>
      <pc:sldChg chg="add modNotesTx">
        <pc:chgData name="Adam Wassrin" userId="4db03747-c180-4f3d-91e1-9939efb3f48e" providerId="ADAL" clId="{0092CE39-CAD5-3841-AC1E-C2DF7A3E9C26}" dt="2024-01-02T14:24:16.034" v="148" actId="20577"/>
        <pc:sldMkLst>
          <pc:docMk/>
          <pc:sldMk cId="1064205820" sldId="283"/>
        </pc:sldMkLst>
      </pc:sldChg>
      <pc:sldChg chg="modNotesTx">
        <pc:chgData name="Adam Wassrin" userId="4db03747-c180-4f3d-91e1-9939efb3f48e" providerId="ADAL" clId="{0092CE39-CAD5-3841-AC1E-C2DF7A3E9C26}" dt="2024-01-02T14:25:38.302" v="183" actId="20577"/>
        <pc:sldMkLst>
          <pc:docMk/>
          <pc:sldMk cId="3603035280" sldId="325"/>
        </pc:sldMkLst>
      </pc:sldChg>
      <pc:sldChg chg="modNotesTx">
        <pc:chgData name="Adam Wassrin" userId="4db03747-c180-4f3d-91e1-9939efb3f48e" providerId="ADAL" clId="{0092CE39-CAD5-3841-AC1E-C2DF7A3E9C26}" dt="2024-01-02T14:24:45.589" v="166"/>
        <pc:sldMkLst>
          <pc:docMk/>
          <pc:sldMk cId="3605212939" sldId="408"/>
        </pc:sldMkLst>
      </pc:sldChg>
      <pc:sldChg chg="modNotesTx">
        <pc:chgData name="Adam Wassrin" userId="4db03747-c180-4f3d-91e1-9939efb3f48e" providerId="ADAL" clId="{0092CE39-CAD5-3841-AC1E-C2DF7A3E9C26}" dt="2023-12-19T13:50:18.032" v="94" actId="20577"/>
        <pc:sldMkLst>
          <pc:docMk/>
          <pc:sldMk cId="1594079987" sldId="419"/>
        </pc:sldMkLst>
      </pc:sldChg>
      <pc:sldChg chg="modNotesTx">
        <pc:chgData name="Adam Wassrin" userId="4db03747-c180-4f3d-91e1-9939efb3f48e" providerId="ADAL" clId="{0092CE39-CAD5-3841-AC1E-C2DF7A3E9C26}" dt="2023-12-19T13:28:47.723" v="13" actId="20577"/>
        <pc:sldMkLst>
          <pc:docMk/>
          <pc:sldMk cId="1716875121" sldId="444"/>
        </pc:sldMkLst>
      </pc:sldChg>
      <pc:sldChg chg="modNotesTx">
        <pc:chgData name="Adam Wassrin" userId="4db03747-c180-4f3d-91e1-9939efb3f48e" providerId="ADAL" clId="{0092CE39-CAD5-3841-AC1E-C2DF7A3E9C26}" dt="2023-12-19T13:34:43.584" v="72" actId="20577"/>
        <pc:sldMkLst>
          <pc:docMk/>
          <pc:sldMk cId="3152985172" sldId="445"/>
        </pc:sldMkLst>
      </pc:sldChg>
      <pc:sldChg chg="modNotesTx">
        <pc:chgData name="Adam Wassrin" userId="4db03747-c180-4f3d-91e1-9939efb3f48e" providerId="ADAL" clId="{0092CE39-CAD5-3841-AC1E-C2DF7A3E9C26}" dt="2023-12-19T13:38:40.301" v="75" actId="15"/>
        <pc:sldMkLst>
          <pc:docMk/>
          <pc:sldMk cId="3313206850" sldId="446"/>
        </pc:sldMkLst>
      </pc:sldChg>
      <pc:sldChg chg="modNotesTx">
        <pc:chgData name="Adam Wassrin" userId="4db03747-c180-4f3d-91e1-9939efb3f48e" providerId="ADAL" clId="{0092CE39-CAD5-3841-AC1E-C2DF7A3E9C26}" dt="2024-01-02T14:22:49.223" v="127" actId="20577"/>
        <pc:sldMkLst>
          <pc:docMk/>
          <pc:sldMk cId="3239846341" sldId="1148"/>
        </pc:sldMkLst>
      </pc:sldChg>
      <pc:sldChg chg="modNotesTx">
        <pc:chgData name="Adam Wassrin" userId="4db03747-c180-4f3d-91e1-9939efb3f48e" providerId="ADAL" clId="{0092CE39-CAD5-3841-AC1E-C2DF7A3E9C26}" dt="2023-12-19T13:28:28.221" v="12" actId="20577"/>
        <pc:sldMkLst>
          <pc:docMk/>
          <pc:sldMk cId="2161037457" sldId="1196"/>
        </pc:sldMkLst>
      </pc:sldChg>
      <pc:sldChg chg="modNotesTx">
        <pc:chgData name="Adam Wassrin" userId="4db03747-c180-4f3d-91e1-9939efb3f48e" providerId="ADAL" clId="{0092CE39-CAD5-3841-AC1E-C2DF7A3E9C26}" dt="2024-01-02T14:24:30.798" v="164" actId="20577"/>
        <pc:sldMkLst>
          <pc:docMk/>
          <pc:sldMk cId="2547018121" sldId="1197"/>
        </pc:sldMkLst>
      </pc:sldChg>
      <pc:sldChg chg="add">
        <pc:chgData name="Adam Wassrin" userId="4db03747-c180-4f3d-91e1-9939efb3f48e" providerId="ADAL" clId="{0092CE39-CAD5-3841-AC1E-C2DF7A3E9C26}" dt="2024-01-02T14:22:01.240" v="103"/>
        <pc:sldMkLst>
          <pc:docMk/>
          <pc:sldMk cId="316166715" sldId="1210"/>
        </pc:sldMkLst>
      </pc:sldChg>
      <pc:sldChg chg="add del">
        <pc:chgData name="Adam Wassrin" userId="4db03747-c180-4f3d-91e1-9939efb3f48e" providerId="ADAL" clId="{0092CE39-CAD5-3841-AC1E-C2DF7A3E9C26}" dt="2024-01-02T14:25:53.105" v="185"/>
        <pc:sldMkLst>
          <pc:docMk/>
          <pc:sldMk cId="2628643446" sldId="1211"/>
        </pc:sldMkLst>
      </pc:sldChg>
      <pc:sldChg chg="add modNotesTx">
        <pc:chgData name="Adam Wassrin" userId="4db03747-c180-4f3d-91e1-9939efb3f48e" providerId="ADAL" clId="{0092CE39-CAD5-3841-AC1E-C2DF7A3E9C26}" dt="2024-01-02T14:26:16.535" v="196" actId="20577"/>
        <pc:sldMkLst>
          <pc:docMk/>
          <pc:sldMk cId="3708550496" sldId="1211"/>
        </pc:sldMkLst>
      </pc:sldChg>
    </pc:docChg>
  </pc:docChgLst>
  <pc:docChgLst>
    <pc:chgData name="Agnes Blunck" userId="0b44d50f-09f2-4982-a6d5-bece8584cd8b" providerId="ADAL" clId="{5908D69D-CE8A-D849-AE46-86B139A0FBC0}"/>
    <pc:docChg chg="undo custSel addSld delSld modSld sldOrd modSection">
      <pc:chgData name="Agnes Blunck" userId="0b44d50f-09f2-4982-a6d5-bece8584cd8b" providerId="ADAL" clId="{5908D69D-CE8A-D849-AE46-86B139A0FBC0}" dt="2024-03-26T15:35:13.166" v="6417"/>
      <pc:docMkLst>
        <pc:docMk/>
      </pc:docMkLst>
      <pc:sldChg chg="modNotesTx">
        <pc:chgData name="Agnes Blunck" userId="0b44d50f-09f2-4982-a6d5-bece8584cd8b" providerId="ADAL" clId="{5908D69D-CE8A-D849-AE46-86B139A0FBC0}" dt="2024-03-26T15:27:47.018" v="6410" actId="20577"/>
        <pc:sldMkLst>
          <pc:docMk/>
          <pc:sldMk cId="1438159671" sldId="258"/>
        </pc:sldMkLst>
      </pc:sldChg>
      <pc:sldChg chg="addSp delSp modSp mod modNotesTx">
        <pc:chgData name="Agnes Blunck" userId="0b44d50f-09f2-4982-a6d5-bece8584cd8b" providerId="ADAL" clId="{5908D69D-CE8A-D849-AE46-86B139A0FBC0}" dt="2024-03-06T09:30:00.501" v="5895" actId="20577"/>
        <pc:sldMkLst>
          <pc:docMk/>
          <pc:sldMk cId="1156193489" sldId="259"/>
        </pc:sldMkLst>
      </pc:sldChg>
      <pc:sldChg chg="modNotesTx">
        <pc:chgData name="Agnes Blunck" userId="0b44d50f-09f2-4982-a6d5-bece8584cd8b" providerId="ADAL" clId="{5908D69D-CE8A-D849-AE46-86B139A0FBC0}" dt="2024-03-26T14:59:37.985" v="6406" actId="20577"/>
        <pc:sldMkLst>
          <pc:docMk/>
          <pc:sldMk cId="2204773400" sldId="264"/>
        </pc:sldMkLst>
      </pc:sldChg>
      <pc:sldChg chg="addSp delSp modSp mod">
        <pc:chgData name="Agnes Blunck" userId="0b44d50f-09f2-4982-a6d5-bece8584cd8b" providerId="ADAL" clId="{5908D69D-CE8A-D849-AE46-86B139A0FBC0}" dt="2024-02-29T15:24:57.597" v="47" actId="26606"/>
        <pc:sldMkLst>
          <pc:docMk/>
          <pc:sldMk cId="3649074508" sldId="267"/>
        </pc:sldMkLst>
      </pc:sldChg>
      <pc:sldChg chg="addSp delSp modSp mod">
        <pc:chgData name="Agnes Blunck" userId="0b44d50f-09f2-4982-a6d5-bece8584cd8b" providerId="ADAL" clId="{5908D69D-CE8A-D849-AE46-86B139A0FBC0}" dt="2024-02-29T15:25:07.123" v="52" actId="26606"/>
        <pc:sldMkLst>
          <pc:docMk/>
          <pc:sldMk cId="335569430" sldId="268"/>
        </pc:sldMkLst>
      </pc:sldChg>
      <pc:sldChg chg="modNotesTx">
        <pc:chgData name="Agnes Blunck" userId="0b44d50f-09f2-4982-a6d5-bece8584cd8b" providerId="ADAL" clId="{5908D69D-CE8A-D849-AE46-86B139A0FBC0}" dt="2024-03-01T14:46:42.267" v="4517" actId="20577"/>
        <pc:sldMkLst>
          <pc:docMk/>
          <pc:sldMk cId="822965472" sldId="269"/>
        </pc:sldMkLst>
      </pc:sldChg>
      <pc:sldChg chg="addSp delSp modSp mod modNotesTx">
        <pc:chgData name="Agnes Blunck" userId="0b44d50f-09f2-4982-a6d5-bece8584cd8b" providerId="ADAL" clId="{5908D69D-CE8A-D849-AE46-86B139A0FBC0}" dt="2024-03-01T15:05:56.491" v="5327" actId="20577"/>
        <pc:sldMkLst>
          <pc:docMk/>
          <pc:sldMk cId="1219358194" sldId="270"/>
        </pc:sldMkLst>
      </pc:sldChg>
      <pc:sldChg chg="modNotesTx">
        <pc:chgData name="Agnes Blunck" userId="0b44d50f-09f2-4982-a6d5-bece8584cd8b" providerId="ADAL" clId="{5908D69D-CE8A-D849-AE46-86B139A0FBC0}" dt="2024-03-01T15:06:02.902" v="5329" actId="20577"/>
        <pc:sldMkLst>
          <pc:docMk/>
          <pc:sldMk cId="3266590134" sldId="271"/>
        </pc:sldMkLst>
      </pc:sldChg>
      <pc:sldChg chg="addSp delSp modSp mod">
        <pc:chgData name="Agnes Blunck" userId="0b44d50f-09f2-4982-a6d5-bece8584cd8b" providerId="ADAL" clId="{5908D69D-CE8A-D849-AE46-86B139A0FBC0}" dt="2024-02-29T15:25:52.386" v="62" actId="26606"/>
        <pc:sldMkLst>
          <pc:docMk/>
          <pc:sldMk cId="3975695277" sldId="273"/>
        </pc:sldMkLst>
      </pc:sldChg>
      <pc:sldChg chg="addSp delSp modSp mod">
        <pc:chgData name="Agnes Blunck" userId="0b44d50f-09f2-4982-a6d5-bece8584cd8b" providerId="ADAL" clId="{5908D69D-CE8A-D849-AE46-86B139A0FBC0}" dt="2024-02-29T15:32:30.202" v="102" actId="26606"/>
        <pc:sldMkLst>
          <pc:docMk/>
          <pc:sldMk cId="3231064108" sldId="275"/>
        </pc:sldMkLst>
      </pc:sldChg>
      <pc:sldChg chg="addSp delSp modSp mod">
        <pc:chgData name="Agnes Blunck" userId="0b44d50f-09f2-4982-a6d5-bece8584cd8b" providerId="ADAL" clId="{5908D69D-CE8A-D849-AE46-86B139A0FBC0}" dt="2024-02-29T15:26:17.094" v="72" actId="26606"/>
        <pc:sldMkLst>
          <pc:docMk/>
          <pc:sldMk cId="1418166916" sldId="278"/>
        </pc:sldMkLst>
      </pc:sldChg>
      <pc:sldChg chg="addSp delSp modSp mod ord modNotesTx">
        <pc:chgData name="Agnes Blunck" userId="0b44d50f-09f2-4982-a6d5-bece8584cd8b" providerId="ADAL" clId="{5908D69D-CE8A-D849-AE46-86B139A0FBC0}" dt="2024-03-06T09:29:36.857" v="5880" actId="20577"/>
        <pc:sldMkLst>
          <pc:docMk/>
          <pc:sldMk cId="3316739993" sldId="279"/>
        </pc:sldMkLst>
      </pc:sldChg>
      <pc:sldChg chg="addSp delSp modSp mod">
        <pc:chgData name="Agnes Blunck" userId="0b44d50f-09f2-4982-a6d5-bece8584cd8b" providerId="ADAL" clId="{5908D69D-CE8A-D849-AE46-86B139A0FBC0}" dt="2024-02-29T15:32:00.284" v="93" actId="26606"/>
        <pc:sldMkLst>
          <pc:docMk/>
          <pc:sldMk cId="338402384" sldId="281"/>
        </pc:sldMkLst>
      </pc:sldChg>
      <pc:sldChg chg="modNotesTx">
        <pc:chgData name="Agnes Blunck" userId="0b44d50f-09f2-4982-a6d5-bece8584cd8b" providerId="ADAL" clId="{5908D69D-CE8A-D849-AE46-86B139A0FBC0}" dt="2024-03-01T14:46:31.626" v="4513"/>
        <pc:sldMkLst>
          <pc:docMk/>
          <pc:sldMk cId="1064205820" sldId="283"/>
        </pc:sldMkLst>
      </pc:sldChg>
      <pc:sldChg chg="addSp delSp modSp mod">
        <pc:chgData name="Agnes Blunck" userId="0b44d50f-09f2-4982-a6d5-bece8584cd8b" providerId="ADAL" clId="{5908D69D-CE8A-D849-AE46-86B139A0FBC0}" dt="2024-02-29T15:32:57.882" v="112" actId="26606"/>
        <pc:sldMkLst>
          <pc:docMk/>
          <pc:sldMk cId="1400703928" sldId="302"/>
        </pc:sldMkLst>
      </pc:sldChg>
      <pc:sldChg chg="addSp delSp modSp mod">
        <pc:chgData name="Agnes Blunck" userId="0b44d50f-09f2-4982-a6d5-bece8584cd8b" providerId="ADAL" clId="{5908D69D-CE8A-D849-AE46-86B139A0FBC0}" dt="2024-02-29T15:33:09.609" v="117" actId="26606"/>
        <pc:sldMkLst>
          <pc:docMk/>
          <pc:sldMk cId="2732516639" sldId="303"/>
        </pc:sldMkLst>
      </pc:sldChg>
      <pc:sldChg chg="modNotesTx">
        <pc:chgData name="Agnes Blunck" userId="0b44d50f-09f2-4982-a6d5-bece8584cd8b" providerId="ADAL" clId="{5908D69D-CE8A-D849-AE46-86B139A0FBC0}" dt="2024-03-01T14:47:04.062" v="4526"/>
        <pc:sldMkLst>
          <pc:docMk/>
          <pc:sldMk cId="2901029327" sldId="323"/>
        </pc:sldMkLst>
      </pc:sldChg>
      <pc:sldChg chg="addSp delSp modSp mod">
        <pc:chgData name="Agnes Blunck" userId="0b44d50f-09f2-4982-a6d5-bece8584cd8b" providerId="ADAL" clId="{5908D69D-CE8A-D849-AE46-86B139A0FBC0}" dt="2024-02-29T15:32:49.830" v="107" actId="26606"/>
        <pc:sldMkLst>
          <pc:docMk/>
          <pc:sldMk cId="323978836" sldId="324"/>
        </pc:sldMkLst>
      </pc:sldChg>
      <pc:sldChg chg="addSp delSp modSp mod">
        <pc:chgData name="Agnes Blunck" userId="0b44d50f-09f2-4982-a6d5-bece8584cd8b" providerId="ADAL" clId="{5908D69D-CE8A-D849-AE46-86B139A0FBC0}" dt="2024-02-29T15:36:46.367" v="191" actId="26606"/>
        <pc:sldMkLst>
          <pc:docMk/>
          <pc:sldMk cId="3603035280" sldId="325"/>
        </pc:sldMkLst>
      </pc:sldChg>
      <pc:sldChg chg="modNotesTx">
        <pc:chgData name="Agnes Blunck" userId="0b44d50f-09f2-4982-a6d5-bece8584cd8b" providerId="ADAL" clId="{5908D69D-CE8A-D849-AE46-86B139A0FBC0}" dt="2024-03-01T14:47:11.777" v="4531" actId="20577"/>
        <pc:sldMkLst>
          <pc:docMk/>
          <pc:sldMk cId="1119492755" sldId="336"/>
        </pc:sldMkLst>
      </pc:sldChg>
      <pc:sldChg chg="modNotesTx">
        <pc:chgData name="Agnes Blunck" userId="0b44d50f-09f2-4982-a6d5-bece8584cd8b" providerId="ADAL" clId="{5908D69D-CE8A-D849-AE46-86B139A0FBC0}" dt="2024-03-01T15:06:41.371" v="5333"/>
        <pc:sldMkLst>
          <pc:docMk/>
          <pc:sldMk cId="1343007485" sldId="337"/>
        </pc:sldMkLst>
      </pc:sldChg>
      <pc:sldChg chg="addSp delSp modSp mod setBg setFolMasterObjs">
        <pc:chgData name="Agnes Blunck" userId="0b44d50f-09f2-4982-a6d5-bece8584cd8b" providerId="ADAL" clId="{5908D69D-CE8A-D849-AE46-86B139A0FBC0}" dt="2024-02-29T15:33:33.575" v="127" actId="26606"/>
        <pc:sldMkLst>
          <pc:docMk/>
          <pc:sldMk cId="4288378992" sldId="338"/>
        </pc:sldMkLst>
      </pc:sldChg>
      <pc:sldChg chg="addSp delSp modSp mod setBg setFolMasterObjs">
        <pc:chgData name="Agnes Blunck" userId="0b44d50f-09f2-4982-a6d5-bece8584cd8b" providerId="ADAL" clId="{5908D69D-CE8A-D849-AE46-86B139A0FBC0}" dt="2024-03-01T11:26:51.175" v="3440" actId="26606"/>
        <pc:sldMkLst>
          <pc:docMk/>
          <pc:sldMk cId="355189317" sldId="339"/>
        </pc:sldMkLst>
      </pc:sldChg>
      <pc:sldChg chg="addSp delSp modSp mod">
        <pc:chgData name="Agnes Blunck" userId="0b44d50f-09f2-4982-a6d5-bece8584cd8b" providerId="ADAL" clId="{5908D69D-CE8A-D849-AE46-86B139A0FBC0}" dt="2024-02-29T15:33:55.023" v="137" actId="26606"/>
        <pc:sldMkLst>
          <pc:docMk/>
          <pc:sldMk cId="176533170" sldId="340"/>
        </pc:sldMkLst>
      </pc:sldChg>
      <pc:sldChg chg="addSp delSp modSp mod setBg setFolMasterObjs modNotesTx">
        <pc:chgData name="Agnes Blunck" userId="0b44d50f-09f2-4982-a6d5-bece8584cd8b" providerId="ADAL" clId="{5908D69D-CE8A-D849-AE46-86B139A0FBC0}" dt="2024-03-01T15:06:50.921" v="5334"/>
        <pc:sldMkLst>
          <pc:docMk/>
          <pc:sldMk cId="696263545" sldId="341"/>
        </pc:sldMkLst>
      </pc:sldChg>
      <pc:sldChg chg="modNotesTx">
        <pc:chgData name="Agnes Blunck" userId="0b44d50f-09f2-4982-a6d5-bece8584cd8b" providerId="ADAL" clId="{5908D69D-CE8A-D849-AE46-86B139A0FBC0}" dt="2024-03-01T14:47:23.323" v="4534" actId="20577"/>
        <pc:sldMkLst>
          <pc:docMk/>
          <pc:sldMk cId="2623349171" sldId="342"/>
        </pc:sldMkLst>
      </pc:sldChg>
      <pc:sldChg chg="modNotesTx">
        <pc:chgData name="Agnes Blunck" userId="0b44d50f-09f2-4982-a6d5-bece8584cd8b" providerId="ADAL" clId="{5908D69D-CE8A-D849-AE46-86B139A0FBC0}" dt="2024-03-01T14:47:50.714" v="4543" actId="20577"/>
        <pc:sldMkLst>
          <pc:docMk/>
          <pc:sldMk cId="3237339810" sldId="345"/>
        </pc:sldMkLst>
      </pc:sldChg>
      <pc:sldChg chg="addSp delSp modSp mod">
        <pc:chgData name="Agnes Blunck" userId="0b44d50f-09f2-4982-a6d5-bece8584cd8b" providerId="ADAL" clId="{5908D69D-CE8A-D849-AE46-86B139A0FBC0}" dt="2024-02-29T15:38:07.473" v="208" actId="26606"/>
        <pc:sldMkLst>
          <pc:docMk/>
          <pc:sldMk cId="1898190334" sldId="361"/>
        </pc:sldMkLst>
      </pc:sldChg>
      <pc:sldChg chg="modNotesTx">
        <pc:chgData name="Agnes Blunck" userId="0b44d50f-09f2-4982-a6d5-bece8584cd8b" providerId="ADAL" clId="{5908D69D-CE8A-D849-AE46-86B139A0FBC0}" dt="2024-03-01T14:48:05.399" v="4550" actId="20577"/>
        <pc:sldMkLst>
          <pc:docMk/>
          <pc:sldMk cId="3101464535" sldId="362"/>
        </pc:sldMkLst>
      </pc:sldChg>
      <pc:sldChg chg="addSp delSp modSp mod modNotesTx">
        <pc:chgData name="Agnes Blunck" userId="0b44d50f-09f2-4982-a6d5-bece8584cd8b" providerId="ADAL" clId="{5908D69D-CE8A-D849-AE46-86B139A0FBC0}" dt="2024-03-01T15:08:56.409" v="5341"/>
        <pc:sldMkLst>
          <pc:docMk/>
          <pc:sldMk cId="2208992023" sldId="363"/>
        </pc:sldMkLst>
      </pc:sldChg>
      <pc:sldChg chg="modNotesTx">
        <pc:chgData name="Agnes Blunck" userId="0b44d50f-09f2-4982-a6d5-bece8584cd8b" providerId="ADAL" clId="{5908D69D-CE8A-D849-AE46-86B139A0FBC0}" dt="2024-03-26T15:27:41.767" v="6408" actId="20577"/>
        <pc:sldMkLst>
          <pc:docMk/>
          <pc:sldMk cId="1625439351" sldId="382"/>
        </pc:sldMkLst>
      </pc:sldChg>
      <pc:sldChg chg="modNotesTx">
        <pc:chgData name="Agnes Blunck" userId="0b44d50f-09f2-4982-a6d5-bece8584cd8b" providerId="ADAL" clId="{5908D69D-CE8A-D849-AE46-86B139A0FBC0}" dt="2024-03-01T14:48:31.816" v="4565" actId="20577"/>
        <pc:sldMkLst>
          <pc:docMk/>
          <pc:sldMk cId="3065259245" sldId="407"/>
        </pc:sldMkLst>
      </pc:sldChg>
      <pc:sldChg chg="modNotesTx">
        <pc:chgData name="Agnes Blunck" userId="0b44d50f-09f2-4982-a6d5-bece8584cd8b" providerId="ADAL" clId="{5908D69D-CE8A-D849-AE46-86B139A0FBC0}" dt="2024-03-01T14:46:50.220" v="4521" actId="20577"/>
        <pc:sldMkLst>
          <pc:docMk/>
          <pc:sldMk cId="3605212939" sldId="408"/>
        </pc:sldMkLst>
      </pc:sldChg>
      <pc:sldChg chg="modNotesTx">
        <pc:chgData name="Agnes Blunck" userId="0b44d50f-09f2-4982-a6d5-bece8584cd8b" providerId="ADAL" clId="{5908D69D-CE8A-D849-AE46-86B139A0FBC0}" dt="2024-03-01T14:46:14.336" v="4505" actId="20577"/>
        <pc:sldMkLst>
          <pc:docMk/>
          <pc:sldMk cId="2830562009" sldId="420"/>
        </pc:sldMkLst>
      </pc:sldChg>
      <pc:sldChg chg="addSp delSp modSp mod">
        <pc:chgData name="Agnes Blunck" userId="0b44d50f-09f2-4982-a6d5-bece8584cd8b" providerId="ADAL" clId="{5908D69D-CE8A-D849-AE46-86B139A0FBC0}" dt="2024-02-29T15:24:09.593" v="28" actId="26606"/>
        <pc:sldMkLst>
          <pc:docMk/>
          <pc:sldMk cId="3742028592" sldId="428"/>
        </pc:sldMkLst>
      </pc:sldChg>
      <pc:sldChg chg="addSp delSp modSp mod setBg setFolMasterObjs">
        <pc:chgData name="Agnes Blunck" userId="0b44d50f-09f2-4982-a6d5-bece8584cd8b" providerId="ADAL" clId="{5908D69D-CE8A-D849-AE46-86B139A0FBC0}" dt="2024-02-29T15:23:52.679" v="24" actId="26606"/>
        <pc:sldMkLst>
          <pc:docMk/>
          <pc:sldMk cId="1291624313" sldId="443"/>
        </pc:sldMkLst>
      </pc:sldChg>
      <pc:sldChg chg="addSp delSp modSp mod modNotesTx">
        <pc:chgData name="Agnes Blunck" userId="0b44d50f-09f2-4982-a6d5-bece8584cd8b" providerId="ADAL" clId="{5908D69D-CE8A-D849-AE46-86B139A0FBC0}" dt="2024-03-01T15:05:19.332" v="5322" actId="20577"/>
        <pc:sldMkLst>
          <pc:docMk/>
          <pc:sldMk cId="1716875121" sldId="444"/>
        </pc:sldMkLst>
      </pc:sldChg>
      <pc:sldChg chg="del">
        <pc:chgData name="Agnes Blunck" userId="0b44d50f-09f2-4982-a6d5-bece8584cd8b" providerId="ADAL" clId="{5908D69D-CE8A-D849-AE46-86B139A0FBC0}" dt="2024-03-01T15:53:15.724" v="5407" actId="2696"/>
        <pc:sldMkLst>
          <pc:docMk/>
          <pc:sldMk cId="3152985172" sldId="445"/>
        </pc:sldMkLst>
      </pc:sldChg>
      <pc:sldChg chg="addSp delSp modSp mod modNotesTx">
        <pc:chgData name="Agnes Blunck" userId="0b44d50f-09f2-4982-a6d5-bece8584cd8b" providerId="ADAL" clId="{5908D69D-CE8A-D849-AE46-86B139A0FBC0}" dt="2024-03-01T16:00:11.259" v="5660" actId="20577"/>
        <pc:sldMkLst>
          <pc:docMk/>
          <pc:sldMk cId="3313206850" sldId="446"/>
        </pc:sldMkLst>
      </pc:sldChg>
      <pc:sldChg chg="addSp delSp modSp mod modNotesTx">
        <pc:chgData name="Agnes Blunck" userId="0b44d50f-09f2-4982-a6d5-bece8584cd8b" providerId="ADAL" clId="{5908D69D-CE8A-D849-AE46-86B139A0FBC0}" dt="2024-03-06T09:26:28.266" v="5818" actId="20577"/>
        <pc:sldMkLst>
          <pc:docMk/>
          <pc:sldMk cId="3504618464" sldId="447"/>
        </pc:sldMkLst>
      </pc:sldChg>
      <pc:sldChg chg="addSp delSp modSp mod">
        <pc:chgData name="Agnes Blunck" userId="0b44d50f-09f2-4982-a6d5-bece8584cd8b" providerId="ADAL" clId="{5908D69D-CE8A-D849-AE46-86B139A0FBC0}" dt="2024-02-29T15:23:34.683" v="20" actId="26606"/>
        <pc:sldMkLst>
          <pc:docMk/>
          <pc:sldMk cId="1335448404" sldId="460"/>
        </pc:sldMkLst>
      </pc:sldChg>
      <pc:sldChg chg="addSp delSp modSp mod setBg modNotesTx">
        <pc:chgData name="Agnes Blunck" userId="0b44d50f-09f2-4982-a6d5-bece8584cd8b" providerId="ADAL" clId="{5908D69D-CE8A-D849-AE46-86B139A0FBC0}" dt="2024-03-06T11:39:05.491" v="5904" actId="20577"/>
        <pc:sldMkLst>
          <pc:docMk/>
          <pc:sldMk cId="3220301256" sldId="473"/>
        </pc:sldMkLst>
      </pc:sldChg>
      <pc:sldChg chg="modNotesTx">
        <pc:chgData name="Agnes Blunck" userId="0b44d50f-09f2-4982-a6d5-bece8584cd8b" providerId="ADAL" clId="{5908D69D-CE8A-D849-AE46-86B139A0FBC0}" dt="2024-03-01T15:09:10.634" v="5342" actId="20577"/>
        <pc:sldMkLst>
          <pc:docMk/>
          <pc:sldMk cId="2857145624" sldId="474"/>
        </pc:sldMkLst>
      </pc:sldChg>
      <pc:sldChg chg="addSp delSp modSp mod setBg">
        <pc:chgData name="Agnes Blunck" userId="0b44d50f-09f2-4982-a6d5-bece8584cd8b" providerId="ADAL" clId="{5908D69D-CE8A-D849-AE46-86B139A0FBC0}" dt="2024-02-29T15:42:26.592" v="248" actId="26606"/>
        <pc:sldMkLst>
          <pc:docMk/>
          <pc:sldMk cId="2279623999" sldId="475"/>
        </pc:sldMkLst>
      </pc:sldChg>
      <pc:sldChg chg="addSp delSp modSp mod setBg">
        <pc:chgData name="Agnes Blunck" userId="0b44d50f-09f2-4982-a6d5-bece8584cd8b" providerId="ADAL" clId="{5908D69D-CE8A-D849-AE46-86B139A0FBC0}" dt="2024-03-06T10:48:16.396" v="5902" actId="26606"/>
        <pc:sldMkLst>
          <pc:docMk/>
          <pc:sldMk cId="1177530240" sldId="478"/>
        </pc:sldMkLst>
      </pc:sldChg>
      <pc:sldChg chg="addSp delSp modSp mod setBg">
        <pc:chgData name="Agnes Blunck" userId="0b44d50f-09f2-4982-a6d5-bece8584cd8b" providerId="ADAL" clId="{5908D69D-CE8A-D849-AE46-86B139A0FBC0}" dt="2024-02-29T15:42:57.618" v="260" actId="26606"/>
        <pc:sldMkLst>
          <pc:docMk/>
          <pc:sldMk cId="1146474911" sldId="480"/>
        </pc:sldMkLst>
      </pc:sldChg>
      <pc:sldChg chg="addSp delSp modSp mod setBg">
        <pc:chgData name="Agnes Blunck" userId="0b44d50f-09f2-4982-a6d5-bece8584cd8b" providerId="ADAL" clId="{5908D69D-CE8A-D849-AE46-86B139A0FBC0}" dt="2024-02-29T15:43:06.809" v="264" actId="26606"/>
        <pc:sldMkLst>
          <pc:docMk/>
          <pc:sldMk cId="2236062892" sldId="482"/>
        </pc:sldMkLst>
      </pc:sldChg>
      <pc:sldChg chg="modNotesTx">
        <pc:chgData name="Agnes Blunck" userId="0b44d50f-09f2-4982-a6d5-bece8584cd8b" providerId="ADAL" clId="{5908D69D-CE8A-D849-AE46-86B139A0FBC0}" dt="2024-03-01T14:49:27.203" v="4580" actId="20577"/>
        <pc:sldMkLst>
          <pc:docMk/>
          <pc:sldMk cId="3227172137" sldId="484"/>
        </pc:sldMkLst>
      </pc:sldChg>
      <pc:sldChg chg="modNotesTx">
        <pc:chgData name="Agnes Blunck" userId="0b44d50f-09f2-4982-a6d5-bece8584cd8b" providerId="ADAL" clId="{5908D69D-CE8A-D849-AE46-86B139A0FBC0}" dt="2024-03-01T14:49:35.112" v="4585" actId="20577"/>
        <pc:sldMkLst>
          <pc:docMk/>
          <pc:sldMk cId="102725125" sldId="485"/>
        </pc:sldMkLst>
      </pc:sldChg>
      <pc:sldChg chg="modNotesTx">
        <pc:chgData name="Agnes Blunck" userId="0b44d50f-09f2-4982-a6d5-bece8584cd8b" providerId="ADAL" clId="{5908D69D-CE8A-D849-AE46-86B139A0FBC0}" dt="2024-03-01T14:49:43.899" v="4590" actId="20577"/>
        <pc:sldMkLst>
          <pc:docMk/>
          <pc:sldMk cId="3497651122" sldId="486"/>
        </pc:sldMkLst>
      </pc:sldChg>
      <pc:sldChg chg="addSp delSp modSp mod setBg">
        <pc:chgData name="Agnes Blunck" userId="0b44d50f-09f2-4982-a6d5-bece8584cd8b" providerId="ADAL" clId="{5908D69D-CE8A-D849-AE46-86B139A0FBC0}" dt="2024-02-29T15:43:22.801" v="268" actId="26606"/>
        <pc:sldMkLst>
          <pc:docMk/>
          <pc:sldMk cId="251540306" sldId="487"/>
        </pc:sldMkLst>
      </pc:sldChg>
      <pc:sldChg chg="modNotesTx">
        <pc:chgData name="Agnes Blunck" userId="0b44d50f-09f2-4982-a6d5-bece8584cd8b" providerId="ADAL" clId="{5908D69D-CE8A-D849-AE46-86B139A0FBC0}" dt="2024-03-01T14:50:17.408" v="4601" actId="20577"/>
        <pc:sldMkLst>
          <pc:docMk/>
          <pc:sldMk cId="2132169584" sldId="488"/>
        </pc:sldMkLst>
      </pc:sldChg>
      <pc:sldChg chg="addSp delSp modSp add mod setBg modNotesTx">
        <pc:chgData name="Agnes Blunck" userId="0b44d50f-09f2-4982-a6d5-bece8584cd8b" providerId="ADAL" clId="{5908D69D-CE8A-D849-AE46-86B139A0FBC0}" dt="2024-03-01T16:24:47.581" v="5774" actId="26606"/>
        <pc:sldMkLst>
          <pc:docMk/>
          <pc:sldMk cId="342226024" sldId="489"/>
        </pc:sldMkLst>
      </pc:sldChg>
      <pc:sldChg chg="del ord modNotesTx">
        <pc:chgData name="Agnes Blunck" userId="0b44d50f-09f2-4982-a6d5-bece8584cd8b" providerId="ADAL" clId="{5908D69D-CE8A-D849-AE46-86B139A0FBC0}" dt="2024-03-01T10:32:55.324" v="2487" actId="2696"/>
        <pc:sldMkLst>
          <pc:docMk/>
          <pc:sldMk cId="4047989285" sldId="489"/>
        </pc:sldMkLst>
      </pc:sldChg>
      <pc:sldChg chg="del">
        <pc:chgData name="Agnes Blunck" userId="0b44d50f-09f2-4982-a6d5-bece8584cd8b" providerId="ADAL" clId="{5908D69D-CE8A-D849-AE46-86B139A0FBC0}" dt="2024-03-01T10:22:53.173" v="2253" actId="2696"/>
        <pc:sldMkLst>
          <pc:docMk/>
          <pc:sldMk cId="833333620" sldId="490"/>
        </pc:sldMkLst>
      </pc:sldChg>
      <pc:sldChg chg="addSp delSp modSp mod modNotesTx">
        <pc:chgData name="Agnes Blunck" userId="0b44d50f-09f2-4982-a6d5-bece8584cd8b" providerId="ADAL" clId="{5908D69D-CE8A-D849-AE46-86B139A0FBC0}" dt="2024-03-01T15:09:56.689" v="5343"/>
        <pc:sldMkLst>
          <pc:docMk/>
          <pc:sldMk cId="419583104" sldId="491"/>
        </pc:sldMkLst>
      </pc:sldChg>
      <pc:sldChg chg="modNotesTx">
        <pc:chgData name="Agnes Blunck" userId="0b44d50f-09f2-4982-a6d5-bece8584cd8b" providerId="ADAL" clId="{5908D69D-CE8A-D849-AE46-86B139A0FBC0}" dt="2024-03-01T15:10:21.414" v="5347" actId="20577"/>
        <pc:sldMkLst>
          <pc:docMk/>
          <pc:sldMk cId="2563583175" sldId="492"/>
        </pc:sldMkLst>
      </pc:sldChg>
      <pc:sldChg chg="addSp delSp modSp mod setBg modNotesTx">
        <pc:chgData name="Agnes Blunck" userId="0b44d50f-09f2-4982-a6d5-bece8584cd8b" providerId="ADAL" clId="{5908D69D-CE8A-D849-AE46-86B139A0FBC0}" dt="2024-03-01T14:51:09.717" v="4617" actId="20577"/>
        <pc:sldMkLst>
          <pc:docMk/>
          <pc:sldMk cId="202213318" sldId="493"/>
        </pc:sldMkLst>
      </pc:sldChg>
      <pc:sldChg chg="modNotesTx">
        <pc:chgData name="Agnes Blunck" userId="0b44d50f-09f2-4982-a6d5-bece8584cd8b" providerId="ADAL" clId="{5908D69D-CE8A-D849-AE46-86B139A0FBC0}" dt="2024-03-01T14:51:33.827" v="4624" actId="20577"/>
        <pc:sldMkLst>
          <pc:docMk/>
          <pc:sldMk cId="3726094825" sldId="494"/>
        </pc:sldMkLst>
      </pc:sldChg>
      <pc:sldChg chg="addSp delSp modSp mod setBg modNotesTx">
        <pc:chgData name="Agnes Blunck" userId="0b44d50f-09f2-4982-a6d5-bece8584cd8b" providerId="ADAL" clId="{5908D69D-CE8A-D849-AE46-86B139A0FBC0}" dt="2024-03-01T10:39:31.502" v="2694"/>
        <pc:sldMkLst>
          <pc:docMk/>
          <pc:sldMk cId="4128178709" sldId="495"/>
        </pc:sldMkLst>
      </pc:sldChg>
      <pc:sldChg chg="addSp delSp modSp add del mod ord setBg modNotesTx">
        <pc:chgData name="Agnes Blunck" userId="0b44d50f-09f2-4982-a6d5-bece8584cd8b" providerId="ADAL" clId="{5908D69D-CE8A-D849-AE46-86B139A0FBC0}" dt="2024-03-01T15:10:59.236" v="5352"/>
        <pc:sldMkLst>
          <pc:docMk/>
          <pc:sldMk cId="1670421202" sldId="496"/>
        </pc:sldMkLst>
      </pc:sldChg>
      <pc:sldChg chg="addSp delSp modSp mod setBg modNotesTx">
        <pc:chgData name="Agnes Blunck" userId="0b44d50f-09f2-4982-a6d5-bece8584cd8b" providerId="ADAL" clId="{5908D69D-CE8A-D849-AE46-86B139A0FBC0}" dt="2024-03-01T15:10:53.937" v="5351"/>
        <pc:sldMkLst>
          <pc:docMk/>
          <pc:sldMk cId="3891420722" sldId="497"/>
        </pc:sldMkLst>
      </pc:sldChg>
      <pc:sldChg chg="addSp delSp modSp mod ord setBg delCm modCm modNotesTx">
        <pc:chgData name="Agnes Blunck" userId="0b44d50f-09f2-4982-a6d5-bece8584cd8b" providerId="ADAL" clId="{5908D69D-CE8A-D849-AE46-86B139A0FBC0}" dt="2024-03-06T10:35:22.619" v="5897"/>
        <pc:sldMkLst>
          <pc:docMk/>
          <pc:sldMk cId="3278533241" sldId="498"/>
        </pc:sldMkLst>
        <pc:extLst>
          <p:ext xmlns:p="http://schemas.openxmlformats.org/presentationml/2006/main" uri="{D6D511B9-2390-475A-947B-AFAB55BFBCF1}">
            <pc226:cmChg xmlns:pc226="http://schemas.microsoft.com/office/powerpoint/2022/06/main/command" chg="del">
              <pc226:chgData name="Agnes Blunck" userId="0b44d50f-09f2-4982-a6d5-bece8584cd8b" providerId="ADAL" clId="{5908D69D-CE8A-D849-AE46-86B139A0FBC0}" dt="2024-03-06T10:35:22.619" v="5897"/>
              <pc2:cmMkLst xmlns:pc2="http://schemas.microsoft.com/office/powerpoint/2019/9/main/command">
                <pc:docMk/>
                <pc:sldMk cId="3278533241" sldId="498"/>
                <pc2:cmMk id="{9C86A771-70AD-7B41-B3DD-FAEC9ED5E92C}"/>
              </pc2:cmMkLst>
              <pc226:cmRplyChg chg="add">
                <pc226:chgData name="Agnes Blunck" userId="0b44d50f-09f2-4982-a6d5-bece8584cd8b" providerId="ADAL" clId="{5908D69D-CE8A-D849-AE46-86B139A0FBC0}" dt="2024-02-29T15:51:56.177" v="330"/>
                <pc2:cmRplyMkLst xmlns:pc2="http://schemas.microsoft.com/office/powerpoint/2019/9/main/command">
                  <pc:docMk/>
                  <pc:sldMk cId="3278533241" sldId="498"/>
                  <pc2:cmMk id="{9C86A771-70AD-7B41-B3DD-FAEC9ED5E92C}"/>
                  <pc2:cmRplyMk id="{C4431B7A-505C-3D48-B258-B36C2C97A5AC}"/>
                </pc2:cmRplyMkLst>
              </pc226:cmRplyChg>
            </pc226:cmChg>
          </p:ext>
        </pc:extLst>
      </pc:sldChg>
      <pc:sldChg chg="addSp delSp modSp mod ord setBg modNotesTx">
        <pc:chgData name="Agnes Blunck" userId="0b44d50f-09f2-4982-a6d5-bece8584cd8b" providerId="ADAL" clId="{5908D69D-CE8A-D849-AE46-86B139A0FBC0}" dt="2024-03-01T15:10:37.360" v="5348"/>
        <pc:sldMkLst>
          <pc:docMk/>
          <pc:sldMk cId="839299529" sldId="499"/>
        </pc:sldMkLst>
      </pc:sldChg>
      <pc:sldChg chg="modNotesTx">
        <pc:chgData name="Agnes Blunck" userId="0b44d50f-09f2-4982-a6d5-bece8584cd8b" providerId="ADAL" clId="{5908D69D-CE8A-D849-AE46-86B139A0FBC0}" dt="2024-03-01T15:02:38.431" v="5307" actId="20577"/>
        <pc:sldMkLst>
          <pc:docMk/>
          <pc:sldMk cId="1407541069" sldId="500"/>
        </pc:sldMkLst>
      </pc:sldChg>
      <pc:sldChg chg="addSp delSp modSp mod ord setBg modNotesTx">
        <pc:chgData name="Agnes Blunck" userId="0b44d50f-09f2-4982-a6d5-bece8584cd8b" providerId="ADAL" clId="{5908D69D-CE8A-D849-AE46-86B139A0FBC0}" dt="2024-03-01T15:10:46.817" v="5350" actId="20577"/>
        <pc:sldMkLst>
          <pc:docMk/>
          <pc:sldMk cId="3515225760" sldId="502"/>
        </pc:sldMkLst>
      </pc:sldChg>
      <pc:sldChg chg="del">
        <pc:chgData name="Agnes Blunck" userId="0b44d50f-09f2-4982-a6d5-bece8584cd8b" providerId="ADAL" clId="{5908D69D-CE8A-D849-AE46-86B139A0FBC0}" dt="2024-02-29T15:55:34.006" v="369" actId="2696"/>
        <pc:sldMkLst>
          <pc:docMk/>
          <pc:sldMk cId="145640679" sldId="503"/>
        </pc:sldMkLst>
      </pc:sldChg>
      <pc:sldChg chg="addSp delSp modSp mod modNotesTx">
        <pc:chgData name="Agnes Blunck" userId="0b44d50f-09f2-4982-a6d5-bece8584cd8b" providerId="ADAL" clId="{5908D69D-CE8A-D849-AE46-86B139A0FBC0}" dt="2024-03-01T15:10:10.111" v="5345"/>
        <pc:sldMkLst>
          <pc:docMk/>
          <pc:sldMk cId="510437721" sldId="504"/>
        </pc:sldMkLst>
      </pc:sldChg>
      <pc:sldChg chg="add">
        <pc:chgData name="Agnes Blunck" userId="0b44d50f-09f2-4982-a6d5-bece8584cd8b" providerId="ADAL" clId="{5908D69D-CE8A-D849-AE46-86B139A0FBC0}" dt="2024-03-01T15:45:42.296" v="5376"/>
        <pc:sldMkLst>
          <pc:docMk/>
          <pc:sldMk cId="1926265896" sldId="637"/>
        </pc:sldMkLst>
      </pc:sldChg>
      <pc:sldChg chg="add modNotesTx">
        <pc:chgData name="Agnes Blunck" userId="0b44d50f-09f2-4982-a6d5-bece8584cd8b" providerId="ADAL" clId="{5908D69D-CE8A-D849-AE46-86B139A0FBC0}" dt="2024-03-01T15:03:13.561" v="5318" actId="20577"/>
        <pc:sldMkLst>
          <pc:docMk/>
          <pc:sldMk cId="3018743583" sldId="1155"/>
        </pc:sldMkLst>
      </pc:sldChg>
      <pc:sldChg chg="addSp delSp modSp mod">
        <pc:chgData name="Agnes Blunck" userId="0b44d50f-09f2-4982-a6d5-bece8584cd8b" providerId="ADAL" clId="{5908D69D-CE8A-D849-AE46-86B139A0FBC0}" dt="2024-02-29T15:33:20.715" v="122" actId="26606"/>
        <pc:sldMkLst>
          <pc:docMk/>
          <pc:sldMk cId="773070321" sldId="1187"/>
        </pc:sldMkLst>
      </pc:sldChg>
      <pc:sldChg chg="addSp delSp modSp mod">
        <pc:chgData name="Agnes Blunck" userId="0b44d50f-09f2-4982-a6d5-bece8584cd8b" providerId="ADAL" clId="{5908D69D-CE8A-D849-AE46-86B139A0FBC0}" dt="2024-02-29T15:37:24.273" v="203" actId="26606"/>
        <pc:sldMkLst>
          <pc:docMk/>
          <pc:sldMk cId="321485645" sldId="1192"/>
        </pc:sldMkLst>
      </pc:sldChg>
      <pc:sldChg chg="modNotesTx">
        <pc:chgData name="Agnes Blunck" userId="0b44d50f-09f2-4982-a6d5-bece8584cd8b" providerId="ADAL" clId="{5908D69D-CE8A-D849-AE46-86B139A0FBC0}" dt="2024-03-01T14:48:22.509" v="4560" actId="20577"/>
        <pc:sldMkLst>
          <pc:docMk/>
          <pc:sldMk cId="3830163158" sldId="1194"/>
        </pc:sldMkLst>
      </pc:sldChg>
      <pc:sldChg chg="addSp delSp modSp mod delCm modNotesTx">
        <pc:chgData name="Agnes Blunck" userId="0b44d50f-09f2-4982-a6d5-bece8584cd8b" providerId="ADAL" clId="{5908D69D-CE8A-D849-AE46-86B139A0FBC0}" dt="2024-03-26T15:35:13.166" v="6417"/>
        <pc:sldMkLst>
          <pc:docMk/>
          <pc:sldMk cId="2161037457" sldId="1196"/>
        </pc:sldMkLst>
        <pc:extLst>
          <p:ext xmlns:p="http://schemas.openxmlformats.org/presentationml/2006/main" uri="{D6D511B9-2390-475A-947B-AFAB55BFBCF1}">
            <pc226:cmChg xmlns:pc226="http://schemas.microsoft.com/office/powerpoint/2022/06/main/command" chg="del">
              <pc226:chgData name="Agnes Blunck" userId="0b44d50f-09f2-4982-a6d5-bece8584cd8b" providerId="ADAL" clId="{5908D69D-CE8A-D849-AE46-86B139A0FBC0}" dt="2024-03-26T15:35:13.166" v="6417"/>
              <pc2:cmMkLst xmlns:pc2="http://schemas.microsoft.com/office/powerpoint/2019/9/main/command">
                <pc:docMk/>
                <pc:sldMk cId="2161037457" sldId="1196"/>
                <pc2:cmMk id="{8EA3095D-8427-7441-96A9-2D4B26516BF9}"/>
              </pc2:cmMkLst>
            </pc226:cmChg>
          </p:ext>
        </pc:extLst>
      </pc:sldChg>
      <pc:sldChg chg="modNotesTx">
        <pc:chgData name="Agnes Blunck" userId="0b44d50f-09f2-4982-a6d5-bece8584cd8b" providerId="ADAL" clId="{5908D69D-CE8A-D849-AE46-86B139A0FBC0}" dt="2024-03-01T14:46:28.721" v="4511"/>
        <pc:sldMkLst>
          <pc:docMk/>
          <pc:sldMk cId="2547018121" sldId="1197"/>
        </pc:sldMkLst>
      </pc:sldChg>
      <pc:sldChg chg="addSp delSp modSp mod modNotesTx">
        <pc:chgData name="Agnes Blunck" userId="0b44d50f-09f2-4982-a6d5-bece8584cd8b" providerId="ADAL" clId="{5908D69D-CE8A-D849-AE46-86B139A0FBC0}" dt="2024-03-01T15:07:01.102" v="5336" actId="20577"/>
        <pc:sldMkLst>
          <pc:docMk/>
          <pc:sldMk cId="2346798532" sldId="1200"/>
        </pc:sldMkLst>
      </pc:sldChg>
      <pc:sldChg chg="addSp delSp modSp mod modNotesTx">
        <pc:chgData name="Agnes Blunck" userId="0b44d50f-09f2-4982-a6d5-bece8584cd8b" providerId="ADAL" clId="{5908D69D-CE8A-D849-AE46-86B139A0FBC0}" dt="2024-03-01T15:07:18.619" v="5339" actId="20577"/>
        <pc:sldMkLst>
          <pc:docMk/>
          <pc:sldMk cId="577431969" sldId="1201"/>
        </pc:sldMkLst>
      </pc:sldChg>
      <pc:sldChg chg="del">
        <pc:chgData name="Agnes Blunck" userId="0b44d50f-09f2-4982-a6d5-bece8584cd8b" providerId="ADAL" clId="{5908D69D-CE8A-D849-AE46-86B139A0FBC0}" dt="2024-02-29T15:35:01.551" v="159" actId="2696"/>
        <pc:sldMkLst>
          <pc:docMk/>
          <pc:sldMk cId="3000707751" sldId="1202"/>
        </pc:sldMkLst>
      </pc:sldChg>
      <pc:sldChg chg="addSp delSp modSp mod">
        <pc:chgData name="Agnes Blunck" userId="0b44d50f-09f2-4982-a6d5-bece8584cd8b" providerId="ADAL" clId="{5908D69D-CE8A-D849-AE46-86B139A0FBC0}" dt="2024-02-29T15:35:09.820" v="164" actId="26606"/>
        <pc:sldMkLst>
          <pc:docMk/>
          <pc:sldMk cId="2483643907" sldId="1203"/>
        </pc:sldMkLst>
      </pc:sldChg>
      <pc:sldChg chg="addSp delSp modSp mod">
        <pc:chgData name="Agnes Blunck" userId="0b44d50f-09f2-4982-a6d5-bece8584cd8b" providerId="ADAL" clId="{5908D69D-CE8A-D849-AE46-86B139A0FBC0}" dt="2024-02-29T15:35:47.922" v="170" actId="26606"/>
        <pc:sldMkLst>
          <pc:docMk/>
          <pc:sldMk cId="1662818845" sldId="1204"/>
        </pc:sldMkLst>
      </pc:sldChg>
      <pc:sldChg chg="addSp delSp modSp mod">
        <pc:chgData name="Agnes Blunck" userId="0b44d50f-09f2-4982-a6d5-bece8584cd8b" providerId="ADAL" clId="{5908D69D-CE8A-D849-AE46-86B139A0FBC0}" dt="2024-02-29T15:36:05.611" v="176" actId="26606"/>
        <pc:sldMkLst>
          <pc:docMk/>
          <pc:sldMk cId="1296217177" sldId="1205"/>
        </pc:sldMkLst>
      </pc:sldChg>
      <pc:sldChg chg="addSp delSp modSp mod">
        <pc:chgData name="Agnes Blunck" userId="0b44d50f-09f2-4982-a6d5-bece8584cd8b" providerId="ADAL" clId="{5908D69D-CE8A-D849-AE46-86B139A0FBC0}" dt="2024-02-29T15:36:14.980" v="181" actId="26606"/>
        <pc:sldMkLst>
          <pc:docMk/>
          <pc:sldMk cId="4043000793" sldId="1206"/>
        </pc:sldMkLst>
      </pc:sldChg>
      <pc:sldChg chg="addSp delSp modSp mod modNotesTx">
        <pc:chgData name="Agnes Blunck" userId="0b44d50f-09f2-4982-a6d5-bece8584cd8b" providerId="ADAL" clId="{5908D69D-CE8A-D849-AE46-86B139A0FBC0}" dt="2024-03-01T15:07:28.184" v="5340"/>
        <pc:sldMkLst>
          <pc:docMk/>
          <pc:sldMk cId="2683361731" sldId="1207"/>
        </pc:sldMkLst>
      </pc:sldChg>
      <pc:sldChg chg="modNotesTx">
        <pc:chgData name="Agnes Blunck" userId="0b44d50f-09f2-4982-a6d5-bece8584cd8b" providerId="ADAL" clId="{5908D69D-CE8A-D849-AE46-86B139A0FBC0}" dt="2024-03-01T14:47:35.149" v="4538" actId="20577"/>
        <pc:sldMkLst>
          <pc:docMk/>
          <pc:sldMk cId="3985679561" sldId="1208"/>
        </pc:sldMkLst>
      </pc:sldChg>
      <pc:sldChg chg="addSp delSp modSp mod">
        <pc:chgData name="Agnes Blunck" userId="0b44d50f-09f2-4982-a6d5-bece8584cd8b" providerId="ADAL" clId="{5908D69D-CE8A-D849-AE46-86B139A0FBC0}" dt="2024-02-29T15:38:35.055" v="218" actId="26606"/>
        <pc:sldMkLst>
          <pc:docMk/>
          <pc:sldMk cId="937124373" sldId="1209"/>
        </pc:sldMkLst>
      </pc:sldChg>
      <pc:sldChg chg="addSp delSp modSp add del mod">
        <pc:chgData name="Agnes Blunck" userId="0b44d50f-09f2-4982-a6d5-bece8584cd8b" providerId="ADAL" clId="{5908D69D-CE8A-D849-AE46-86B139A0FBC0}" dt="2024-02-29T15:32:16.088" v="97" actId="26606"/>
        <pc:sldMkLst>
          <pc:docMk/>
          <pc:sldMk cId="316166715" sldId="1210"/>
        </pc:sldMkLst>
      </pc:sldChg>
      <pc:sldChg chg="addSp delSp modSp mod setBg">
        <pc:chgData name="Agnes Blunck" userId="0b44d50f-09f2-4982-a6d5-bece8584cd8b" providerId="ADAL" clId="{5908D69D-CE8A-D849-AE46-86B139A0FBC0}" dt="2024-02-29T15:37:06.870" v="198" actId="26606"/>
        <pc:sldMkLst>
          <pc:docMk/>
          <pc:sldMk cId="3708550496" sldId="1211"/>
        </pc:sldMkLst>
      </pc:sldChg>
      <pc:sldChg chg="addSp delSp modSp mod">
        <pc:chgData name="Agnes Blunck" userId="0b44d50f-09f2-4982-a6d5-bece8584cd8b" providerId="ADAL" clId="{5908D69D-CE8A-D849-AE46-86B139A0FBC0}" dt="2024-02-29T15:38:59.878" v="220"/>
        <pc:sldMkLst>
          <pc:docMk/>
          <pc:sldMk cId="2288741684" sldId="1215"/>
        </pc:sldMkLst>
      </pc:sldChg>
      <pc:sldChg chg="addSp delSp modSp mod modNotesTx">
        <pc:chgData name="Agnes Blunck" userId="0b44d50f-09f2-4982-a6d5-bece8584cd8b" providerId="ADAL" clId="{5908D69D-CE8A-D849-AE46-86B139A0FBC0}" dt="2024-03-01T10:39:33.801" v="2695"/>
        <pc:sldMkLst>
          <pc:docMk/>
          <pc:sldMk cId="2139390067" sldId="1216"/>
        </pc:sldMkLst>
      </pc:sldChg>
      <pc:sldChg chg="addSp delSp modSp mod setBg">
        <pc:chgData name="Agnes Blunck" userId="0b44d50f-09f2-4982-a6d5-bece8584cd8b" providerId="ADAL" clId="{5908D69D-CE8A-D849-AE46-86B139A0FBC0}" dt="2024-02-29T15:42:33.662" v="252" actId="26606"/>
        <pc:sldMkLst>
          <pc:docMk/>
          <pc:sldMk cId="3452754544" sldId="1217"/>
        </pc:sldMkLst>
      </pc:sldChg>
      <pc:sldChg chg="addSp delSp modSp mod modNotesTx">
        <pc:chgData name="Agnes Blunck" userId="0b44d50f-09f2-4982-a6d5-bece8584cd8b" providerId="ADAL" clId="{5908D69D-CE8A-D849-AE46-86B139A0FBC0}" dt="2024-03-06T09:21:47.783" v="5779" actId="26606"/>
        <pc:sldMkLst>
          <pc:docMk/>
          <pc:sldMk cId="3997296679" sldId="1218"/>
        </pc:sldMkLst>
      </pc:sldChg>
      <pc:sldChg chg="modNotesTx">
        <pc:chgData name="Agnes Blunck" userId="0b44d50f-09f2-4982-a6d5-bece8584cd8b" providerId="ADAL" clId="{5908D69D-CE8A-D849-AE46-86B139A0FBC0}" dt="2024-03-01T14:46:21.806" v="4509" actId="20577"/>
        <pc:sldMkLst>
          <pc:docMk/>
          <pc:sldMk cId="401741765" sldId="1220"/>
        </pc:sldMkLst>
      </pc:sldChg>
      <pc:sldChg chg="modNotesTx">
        <pc:chgData name="Agnes Blunck" userId="0b44d50f-09f2-4982-a6d5-bece8584cd8b" providerId="ADAL" clId="{5908D69D-CE8A-D849-AE46-86B139A0FBC0}" dt="2024-03-01T14:46:56.529" v="4524" actId="20577"/>
        <pc:sldMkLst>
          <pc:docMk/>
          <pc:sldMk cId="711050793" sldId="1221"/>
        </pc:sldMkLst>
      </pc:sldChg>
      <pc:sldChg chg="modNotesTx">
        <pc:chgData name="Agnes Blunck" userId="0b44d50f-09f2-4982-a6d5-bece8584cd8b" providerId="ADAL" clId="{5908D69D-CE8A-D849-AE46-86B139A0FBC0}" dt="2024-03-01T14:47:58.631" v="4546" actId="20577"/>
        <pc:sldMkLst>
          <pc:docMk/>
          <pc:sldMk cId="1377616902" sldId="1223"/>
        </pc:sldMkLst>
      </pc:sldChg>
      <pc:sldChg chg="addSp delSp modSp add del mod modNotesTx">
        <pc:chgData name="Agnes Blunck" userId="0b44d50f-09f2-4982-a6d5-bece8584cd8b" providerId="ADAL" clId="{5908D69D-CE8A-D849-AE46-86B139A0FBC0}" dt="2024-03-01T15:10:03.318" v="5344"/>
        <pc:sldMkLst>
          <pc:docMk/>
          <pc:sldMk cId="4096475185" sldId="1225"/>
        </pc:sldMkLst>
      </pc:sldChg>
      <pc:sldChg chg="modNotesTx">
        <pc:chgData name="Agnes Blunck" userId="0b44d50f-09f2-4982-a6d5-bece8584cd8b" providerId="ADAL" clId="{5908D69D-CE8A-D849-AE46-86B139A0FBC0}" dt="2024-03-01T10:39:25.554" v="2693" actId="20577"/>
        <pc:sldMkLst>
          <pc:docMk/>
          <pc:sldMk cId="1548731760" sldId="1226"/>
        </pc:sldMkLst>
      </pc:sldChg>
      <pc:sldChg chg="addSp delSp modSp mod modNotesTx">
        <pc:chgData name="Agnes Blunck" userId="0b44d50f-09f2-4982-a6d5-bece8584cd8b" providerId="ADAL" clId="{5908D69D-CE8A-D849-AE46-86B139A0FBC0}" dt="2024-03-01T16:02:53.706" v="5711" actId="20577"/>
        <pc:sldMkLst>
          <pc:docMk/>
          <pc:sldMk cId="437275205" sldId="1227"/>
        </pc:sldMkLst>
      </pc:sldChg>
      <pc:sldChg chg="addSp delSp modSp mod">
        <pc:chgData name="Agnes Blunck" userId="0b44d50f-09f2-4982-a6d5-bece8584cd8b" providerId="ADAL" clId="{5908D69D-CE8A-D849-AE46-86B139A0FBC0}" dt="2024-02-29T15:42:18.298" v="244" actId="26606"/>
        <pc:sldMkLst>
          <pc:docMk/>
          <pc:sldMk cId="1169941637" sldId="1228"/>
        </pc:sldMkLst>
      </pc:sldChg>
      <pc:sldChg chg="add modNotesTx">
        <pc:chgData name="Agnes Blunck" userId="0b44d50f-09f2-4982-a6d5-bece8584cd8b" providerId="ADAL" clId="{5908D69D-CE8A-D849-AE46-86B139A0FBC0}" dt="2024-03-01T14:50:53.521" v="4612" actId="20577"/>
        <pc:sldMkLst>
          <pc:docMk/>
          <pc:sldMk cId="3748013795" sldId="1229"/>
        </pc:sldMkLst>
      </pc:sldChg>
      <pc:sldChg chg="delSp add del mod">
        <pc:chgData name="Agnes Blunck" userId="0b44d50f-09f2-4982-a6d5-bece8584cd8b" providerId="ADAL" clId="{5908D69D-CE8A-D849-AE46-86B139A0FBC0}" dt="2024-02-29T15:54:49.156" v="336" actId="2696"/>
        <pc:sldMkLst>
          <pc:docMk/>
          <pc:sldMk cId="4037016397" sldId="1229"/>
        </pc:sldMkLst>
      </pc:sldChg>
      <pc:sldChg chg="add del">
        <pc:chgData name="Agnes Blunck" userId="0b44d50f-09f2-4982-a6d5-bece8584cd8b" providerId="ADAL" clId="{5908D69D-CE8A-D849-AE46-86B139A0FBC0}" dt="2024-03-01T15:47:10.876" v="5379" actId="2696"/>
        <pc:sldMkLst>
          <pc:docMk/>
          <pc:sldMk cId="1019604612" sldId="1294"/>
        </pc:sldMkLst>
      </pc:sldChg>
      <pc:sldChg chg="delSp add del mod">
        <pc:chgData name="Agnes Blunck" userId="0b44d50f-09f2-4982-a6d5-bece8584cd8b" providerId="ADAL" clId="{5908D69D-CE8A-D849-AE46-86B139A0FBC0}" dt="2024-03-01T15:47:13.133" v="5381" actId="2696"/>
        <pc:sldMkLst>
          <pc:docMk/>
          <pc:sldMk cId="3802146881" sldId="1295"/>
        </pc:sldMkLst>
      </pc:sldChg>
      <pc:sldChg chg="addSp delSp modSp add mod">
        <pc:chgData name="Agnes Blunck" userId="0b44d50f-09f2-4982-a6d5-bece8584cd8b" providerId="ADAL" clId="{5908D69D-CE8A-D849-AE46-86B139A0FBC0}" dt="2024-03-01T15:51:35.879" v="5397" actId="14100"/>
        <pc:sldMkLst>
          <pc:docMk/>
          <pc:sldMk cId="2730226153" sldId="1296"/>
        </pc:sldMkLst>
      </pc:sldChg>
      <pc:sldChg chg="add del">
        <pc:chgData name="Agnes Blunck" userId="0b44d50f-09f2-4982-a6d5-bece8584cd8b" providerId="ADAL" clId="{5908D69D-CE8A-D849-AE46-86B139A0FBC0}" dt="2024-03-01T15:47:11.628" v="5380" actId="2696"/>
        <pc:sldMkLst>
          <pc:docMk/>
          <pc:sldMk cId="1354331960" sldId="1297"/>
        </pc:sldMkLst>
      </pc:sldChg>
      <pc:sldChg chg="addSp delSp modSp add mod">
        <pc:chgData name="Agnes Blunck" userId="0b44d50f-09f2-4982-a6d5-bece8584cd8b" providerId="ADAL" clId="{5908D69D-CE8A-D849-AE46-86B139A0FBC0}" dt="2024-03-01T15:52:58.470" v="5406" actId="14100"/>
        <pc:sldMkLst>
          <pc:docMk/>
          <pc:sldMk cId="3553664395" sldId="1298"/>
        </pc:sldMkLst>
      </pc:sldChg>
      <pc:sldChg chg="addSp delSp modSp add mod">
        <pc:chgData name="Agnes Blunck" userId="0b44d50f-09f2-4982-a6d5-bece8584cd8b" providerId="ADAL" clId="{5908D69D-CE8A-D849-AE46-86B139A0FBC0}" dt="2024-03-01T15:52:55.062" v="5405" actId="14100"/>
        <pc:sldMkLst>
          <pc:docMk/>
          <pc:sldMk cId="1841962958" sldId="1299"/>
        </pc:sldMkLst>
      </pc:sldChg>
      <pc:sldChg chg="add del modNotesTx">
        <pc:chgData name="Agnes Blunck" userId="0b44d50f-09f2-4982-a6d5-bece8584cd8b" providerId="ADAL" clId="{5908D69D-CE8A-D849-AE46-86B139A0FBC0}" dt="2024-03-06T09:30:21.165" v="5896" actId="2696"/>
        <pc:sldMkLst>
          <pc:docMk/>
          <pc:sldMk cId="735079017" sldId="1300"/>
        </pc:sldMkLst>
      </pc:sldChg>
      <pc:sldChg chg="add del">
        <pc:chgData name="Agnes Blunck" userId="0b44d50f-09f2-4982-a6d5-bece8584cd8b" providerId="ADAL" clId="{5908D69D-CE8A-D849-AE46-86B139A0FBC0}" dt="2024-03-01T15:46:12.789" v="5377" actId="2696"/>
        <pc:sldMkLst>
          <pc:docMk/>
          <pc:sldMk cId="4112811756" sldId="1300"/>
        </pc:sldMkLst>
      </pc:sldChg>
      <pc:sldChg chg="delSp add del mod">
        <pc:chgData name="Agnes Blunck" userId="0b44d50f-09f2-4982-a6d5-bece8584cd8b" providerId="ADAL" clId="{5908D69D-CE8A-D849-AE46-86B139A0FBC0}" dt="2024-03-01T15:47:20.732" v="5382" actId="2696"/>
        <pc:sldMkLst>
          <pc:docMk/>
          <pc:sldMk cId="4061994574" sldId="1301"/>
        </pc:sldMkLst>
      </pc:sldChg>
    </pc:docChg>
  </pc:docChgLst>
  <pc:docChgLst>
    <pc:chgData name="Agnes Blunck" userId="0b44d50f-09f2-4982-a6d5-bece8584cd8b" providerId="ADAL" clId="{23304C98-54A7-1942-9CCD-B41D61F8DFD9}"/>
    <pc:docChg chg="undo custSel addSld delSld modSld sldOrd modSection">
      <pc:chgData name="Agnes Blunck" userId="0b44d50f-09f2-4982-a6d5-bece8584cd8b" providerId="ADAL" clId="{23304C98-54A7-1942-9CCD-B41D61F8DFD9}" dt="2025-01-20T12:28:50.030" v="6475" actId="2696"/>
      <pc:docMkLst>
        <pc:docMk/>
      </pc:docMkLst>
      <pc:sldChg chg="addSp delSp modSp mod">
        <pc:chgData name="Agnes Blunck" userId="0b44d50f-09f2-4982-a6d5-bece8584cd8b" providerId="ADAL" clId="{23304C98-54A7-1942-9CCD-B41D61F8DFD9}" dt="2025-01-14T09:58:20.299" v="11" actId="26606"/>
        <pc:sldMkLst>
          <pc:docMk/>
          <pc:sldMk cId="1156193489" sldId="259"/>
        </pc:sldMkLst>
      </pc:sldChg>
      <pc:sldChg chg="addSp delSp modSp mod ord">
        <pc:chgData name="Agnes Blunck" userId="0b44d50f-09f2-4982-a6d5-bece8584cd8b" providerId="ADAL" clId="{23304C98-54A7-1942-9CCD-B41D61F8DFD9}" dt="2025-01-15T09:46:18.621" v="6472" actId="20578"/>
        <pc:sldMkLst>
          <pc:docMk/>
          <pc:sldMk cId="1219358194" sldId="270"/>
        </pc:sldMkLst>
      </pc:sldChg>
      <pc:sldChg chg="ord">
        <pc:chgData name="Agnes Blunck" userId="0b44d50f-09f2-4982-a6d5-bece8584cd8b" providerId="ADAL" clId="{23304C98-54A7-1942-9CCD-B41D61F8DFD9}" dt="2025-01-14T09:49:32.037" v="5" actId="20578"/>
        <pc:sldMkLst>
          <pc:docMk/>
          <pc:sldMk cId="3266590134" sldId="271"/>
        </pc:sldMkLst>
      </pc:sldChg>
      <pc:sldChg chg="modNotesTx">
        <pc:chgData name="Agnes Blunck" userId="0b44d50f-09f2-4982-a6d5-bece8584cd8b" providerId="ADAL" clId="{23304C98-54A7-1942-9CCD-B41D61F8DFD9}" dt="2025-01-14T10:00:54.822" v="47" actId="20577"/>
        <pc:sldMkLst>
          <pc:docMk/>
          <pc:sldMk cId="3316739993" sldId="279"/>
        </pc:sldMkLst>
      </pc:sldChg>
      <pc:sldChg chg="delSp add setBg delDesignElem">
        <pc:chgData name="Agnes Blunck" userId="0b44d50f-09f2-4982-a6d5-bece8584cd8b" providerId="ADAL" clId="{23304C98-54A7-1942-9CCD-B41D61F8DFD9}" dt="2025-01-14T10:02:58.081" v="55"/>
        <pc:sldMkLst>
          <pc:docMk/>
          <pc:sldMk cId="1071441686" sldId="325"/>
        </pc:sldMkLst>
      </pc:sldChg>
      <pc:sldChg chg="del">
        <pc:chgData name="Agnes Blunck" userId="0b44d50f-09f2-4982-a6d5-bece8584cd8b" providerId="ADAL" clId="{23304C98-54A7-1942-9CCD-B41D61F8DFD9}" dt="2025-01-14T10:02:51.148" v="48" actId="2696"/>
        <pc:sldMkLst>
          <pc:docMk/>
          <pc:sldMk cId="3603035280" sldId="325"/>
        </pc:sldMkLst>
      </pc:sldChg>
      <pc:sldChg chg="modNotesTx">
        <pc:chgData name="Agnes Blunck" userId="0b44d50f-09f2-4982-a6d5-bece8584cd8b" providerId="ADAL" clId="{23304C98-54A7-1942-9CCD-B41D61F8DFD9}" dt="2025-01-14T10:07:41.185" v="127" actId="20577"/>
        <pc:sldMkLst>
          <pc:docMk/>
          <pc:sldMk cId="1119492755" sldId="336"/>
        </pc:sldMkLst>
      </pc:sldChg>
      <pc:sldChg chg="modNotesTx">
        <pc:chgData name="Agnes Blunck" userId="0b44d50f-09f2-4982-a6d5-bece8584cd8b" providerId="ADAL" clId="{23304C98-54A7-1942-9CCD-B41D61F8DFD9}" dt="2025-01-14T12:47:31.516" v="2593" actId="20577"/>
        <pc:sldMkLst>
          <pc:docMk/>
          <pc:sldMk cId="2623349171" sldId="342"/>
        </pc:sldMkLst>
      </pc:sldChg>
      <pc:sldChg chg="delSp add setBg delDesignElem modNotesTx">
        <pc:chgData name="Agnes Blunck" userId="0b44d50f-09f2-4982-a6d5-bece8584cd8b" providerId="ADAL" clId="{23304C98-54A7-1942-9CCD-B41D61F8DFD9}" dt="2025-01-14T10:07:59.614" v="135" actId="20577"/>
        <pc:sldMkLst>
          <pc:docMk/>
          <pc:sldMk cId="757900337" sldId="345"/>
        </pc:sldMkLst>
      </pc:sldChg>
      <pc:sldChg chg="del">
        <pc:chgData name="Agnes Blunck" userId="0b44d50f-09f2-4982-a6d5-bece8584cd8b" providerId="ADAL" clId="{23304C98-54A7-1942-9CCD-B41D61F8DFD9}" dt="2025-01-14T10:02:51.148" v="48" actId="2696"/>
        <pc:sldMkLst>
          <pc:docMk/>
          <pc:sldMk cId="3237339810" sldId="345"/>
        </pc:sldMkLst>
      </pc:sldChg>
      <pc:sldChg chg="delSp add setBg delDesignElem">
        <pc:chgData name="Agnes Blunck" userId="0b44d50f-09f2-4982-a6d5-bece8584cd8b" providerId="ADAL" clId="{23304C98-54A7-1942-9CCD-B41D61F8DFD9}" dt="2025-01-14T10:02:58.081" v="55"/>
        <pc:sldMkLst>
          <pc:docMk/>
          <pc:sldMk cId="746835930" sldId="361"/>
        </pc:sldMkLst>
      </pc:sldChg>
      <pc:sldChg chg="del">
        <pc:chgData name="Agnes Blunck" userId="0b44d50f-09f2-4982-a6d5-bece8584cd8b" providerId="ADAL" clId="{23304C98-54A7-1942-9CCD-B41D61F8DFD9}" dt="2025-01-14T10:02:51.148" v="48" actId="2696"/>
        <pc:sldMkLst>
          <pc:docMk/>
          <pc:sldMk cId="1898190334" sldId="361"/>
        </pc:sldMkLst>
      </pc:sldChg>
      <pc:sldChg chg="del">
        <pc:chgData name="Agnes Blunck" userId="0b44d50f-09f2-4982-a6d5-bece8584cd8b" providerId="ADAL" clId="{23304C98-54A7-1942-9CCD-B41D61F8DFD9}" dt="2025-01-14T12:48:22.428" v="2596" actId="2696"/>
        <pc:sldMkLst>
          <pc:docMk/>
          <pc:sldMk cId="3101464535" sldId="362"/>
        </pc:sldMkLst>
      </pc:sldChg>
      <pc:sldChg chg="delSp add setBg delDesignElem">
        <pc:chgData name="Agnes Blunck" userId="0b44d50f-09f2-4982-a6d5-bece8584cd8b" providerId="ADAL" clId="{23304C98-54A7-1942-9CCD-B41D61F8DFD9}" dt="2025-01-14T12:44:21.015" v="2558"/>
        <pc:sldMkLst>
          <pc:docMk/>
          <pc:sldMk cId="816222543" sldId="363"/>
        </pc:sldMkLst>
      </pc:sldChg>
      <pc:sldChg chg="del mod modShow">
        <pc:chgData name="Agnes Blunck" userId="0b44d50f-09f2-4982-a6d5-bece8584cd8b" providerId="ADAL" clId="{23304C98-54A7-1942-9CCD-B41D61F8DFD9}" dt="2025-01-14T12:44:17.267" v="2552" actId="2696"/>
        <pc:sldMkLst>
          <pc:docMk/>
          <pc:sldMk cId="2208992023" sldId="363"/>
        </pc:sldMkLst>
      </pc:sldChg>
      <pc:sldChg chg="del">
        <pc:chgData name="Agnes Blunck" userId="0b44d50f-09f2-4982-a6d5-bece8584cd8b" providerId="ADAL" clId="{23304C98-54A7-1942-9CCD-B41D61F8DFD9}" dt="2025-01-14T12:44:39.377" v="2559" actId="2696"/>
        <pc:sldMkLst>
          <pc:docMk/>
          <pc:sldMk cId="2279623999" sldId="475"/>
        </pc:sldMkLst>
      </pc:sldChg>
      <pc:sldChg chg="delSp add setBg delDesignElem">
        <pc:chgData name="Agnes Blunck" userId="0b44d50f-09f2-4982-a6d5-bece8584cd8b" providerId="ADAL" clId="{23304C98-54A7-1942-9CCD-B41D61F8DFD9}" dt="2025-01-14T12:44:47.230" v="2566"/>
        <pc:sldMkLst>
          <pc:docMk/>
          <pc:sldMk cId="4188385813" sldId="475"/>
        </pc:sldMkLst>
      </pc:sldChg>
      <pc:sldChg chg="del">
        <pc:chgData name="Agnes Blunck" userId="0b44d50f-09f2-4982-a6d5-bece8584cd8b" providerId="ADAL" clId="{23304C98-54A7-1942-9CCD-B41D61F8DFD9}" dt="2025-01-14T12:44:39.377" v="2559" actId="2696"/>
        <pc:sldMkLst>
          <pc:docMk/>
          <pc:sldMk cId="2917404721" sldId="477"/>
        </pc:sldMkLst>
      </pc:sldChg>
      <pc:sldChg chg="add">
        <pc:chgData name="Agnes Blunck" userId="0b44d50f-09f2-4982-a6d5-bece8584cd8b" providerId="ADAL" clId="{23304C98-54A7-1942-9CCD-B41D61F8DFD9}" dt="2025-01-14T12:44:47.230" v="2566"/>
        <pc:sldMkLst>
          <pc:docMk/>
          <pc:sldMk cId="4153396352" sldId="477"/>
        </pc:sldMkLst>
      </pc:sldChg>
      <pc:sldChg chg="del">
        <pc:chgData name="Agnes Blunck" userId="0b44d50f-09f2-4982-a6d5-bece8584cd8b" providerId="ADAL" clId="{23304C98-54A7-1942-9CCD-B41D61F8DFD9}" dt="2025-01-14T12:44:39.377" v="2559" actId="2696"/>
        <pc:sldMkLst>
          <pc:docMk/>
          <pc:sldMk cId="1177530240" sldId="478"/>
        </pc:sldMkLst>
      </pc:sldChg>
      <pc:sldChg chg="delSp add setBg delDesignElem">
        <pc:chgData name="Agnes Blunck" userId="0b44d50f-09f2-4982-a6d5-bece8584cd8b" providerId="ADAL" clId="{23304C98-54A7-1942-9CCD-B41D61F8DFD9}" dt="2025-01-14T12:44:47.230" v="2566"/>
        <pc:sldMkLst>
          <pc:docMk/>
          <pc:sldMk cId="1714105160" sldId="478"/>
        </pc:sldMkLst>
      </pc:sldChg>
      <pc:sldChg chg="del">
        <pc:chgData name="Agnes Blunck" userId="0b44d50f-09f2-4982-a6d5-bece8584cd8b" providerId="ADAL" clId="{23304C98-54A7-1942-9CCD-B41D61F8DFD9}" dt="2025-01-14T12:44:39.377" v="2559" actId="2696"/>
        <pc:sldMkLst>
          <pc:docMk/>
          <pc:sldMk cId="2368541997" sldId="479"/>
        </pc:sldMkLst>
      </pc:sldChg>
      <pc:sldChg chg="add">
        <pc:chgData name="Agnes Blunck" userId="0b44d50f-09f2-4982-a6d5-bece8584cd8b" providerId="ADAL" clId="{23304C98-54A7-1942-9CCD-B41D61F8DFD9}" dt="2025-01-14T12:44:47.230" v="2566"/>
        <pc:sldMkLst>
          <pc:docMk/>
          <pc:sldMk cId="3141690621" sldId="479"/>
        </pc:sldMkLst>
      </pc:sldChg>
      <pc:sldChg chg="del">
        <pc:chgData name="Agnes Blunck" userId="0b44d50f-09f2-4982-a6d5-bece8584cd8b" providerId="ADAL" clId="{23304C98-54A7-1942-9CCD-B41D61F8DFD9}" dt="2025-01-14T12:44:39.377" v="2559" actId="2696"/>
        <pc:sldMkLst>
          <pc:docMk/>
          <pc:sldMk cId="1146474911" sldId="480"/>
        </pc:sldMkLst>
      </pc:sldChg>
      <pc:sldChg chg="delSp add setBg delDesignElem">
        <pc:chgData name="Agnes Blunck" userId="0b44d50f-09f2-4982-a6d5-bece8584cd8b" providerId="ADAL" clId="{23304C98-54A7-1942-9CCD-B41D61F8DFD9}" dt="2025-01-14T12:44:47.230" v="2566"/>
        <pc:sldMkLst>
          <pc:docMk/>
          <pc:sldMk cId="3925719806" sldId="480"/>
        </pc:sldMkLst>
      </pc:sldChg>
      <pc:sldChg chg="del">
        <pc:chgData name="Agnes Blunck" userId="0b44d50f-09f2-4982-a6d5-bece8584cd8b" providerId="ADAL" clId="{23304C98-54A7-1942-9CCD-B41D61F8DFD9}" dt="2025-01-14T12:44:39.377" v="2559" actId="2696"/>
        <pc:sldMkLst>
          <pc:docMk/>
          <pc:sldMk cId="1658726582" sldId="481"/>
        </pc:sldMkLst>
      </pc:sldChg>
      <pc:sldChg chg="add">
        <pc:chgData name="Agnes Blunck" userId="0b44d50f-09f2-4982-a6d5-bece8584cd8b" providerId="ADAL" clId="{23304C98-54A7-1942-9CCD-B41D61F8DFD9}" dt="2025-01-14T12:44:47.230" v="2566"/>
        <pc:sldMkLst>
          <pc:docMk/>
          <pc:sldMk cId="4120123163" sldId="481"/>
        </pc:sldMkLst>
      </pc:sldChg>
      <pc:sldChg chg="delSp add setBg delDesignElem">
        <pc:chgData name="Agnes Blunck" userId="0b44d50f-09f2-4982-a6d5-bece8584cd8b" providerId="ADAL" clId="{23304C98-54A7-1942-9CCD-B41D61F8DFD9}" dt="2025-01-14T12:44:47.230" v="2566"/>
        <pc:sldMkLst>
          <pc:docMk/>
          <pc:sldMk cId="1843554948" sldId="482"/>
        </pc:sldMkLst>
      </pc:sldChg>
      <pc:sldChg chg="del">
        <pc:chgData name="Agnes Blunck" userId="0b44d50f-09f2-4982-a6d5-bece8584cd8b" providerId="ADAL" clId="{23304C98-54A7-1942-9CCD-B41D61F8DFD9}" dt="2025-01-14T12:44:39.377" v="2559" actId="2696"/>
        <pc:sldMkLst>
          <pc:docMk/>
          <pc:sldMk cId="2236062892" sldId="482"/>
        </pc:sldMkLst>
      </pc:sldChg>
      <pc:sldChg chg="del">
        <pc:chgData name="Agnes Blunck" userId="0b44d50f-09f2-4982-a6d5-bece8584cd8b" providerId="ADAL" clId="{23304C98-54A7-1942-9CCD-B41D61F8DFD9}" dt="2025-01-14T12:44:39.377" v="2559" actId="2696"/>
        <pc:sldMkLst>
          <pc:docMk/>
          <pc:sldMk cId="1455628321" sldId="483"/>
        </pc:sldMkLst>
      </pc:sldChg>
      <pc:sldChg chg="add">
        <pc:chgData name="Agnes Blunck" userId="0b44d50f-09f2-4982-a6d5-bece8584cd8b" providerId="ADAL" clId="{23304C98-54A7-1942-9CCD-B41D61F8DFD9}" dt="2025-01-14T12:44:47.230" v="2566"/>
        <pc:sldMkLst>
          <pc:docMk/>
          <pc:sldMk cId="2348967487" sldId="483"/>
        </pc:sldMkLst>
      </pc:sldChg>
      <pc:sldChg chg="del">
        <pc:chgData name="Agnes Blunck" userId="0b44d50f-09f2-4982-a6d5-bece8584cd8b" providerId="ADAL" clId="{23304C98-54A7-1942-9CCD-B41D61F8DFD9}" dt="2025-01-14T10:02:51.148" v="48" actId="2696"/>
        <pc:sldMkLst>
          <pc:docMk/>
          <pc:sldMk cId="321485645" sldId="1192"/>
        </pc:sldMkLst>
      </pc:sldChg>
      <pc:sldChg chg="delSp add setBg delDesignElem">
        <pc:chgData name="Agnes Blunck" userId="0b44d50f-09f2-4982-a6d5-bece8584cd8b" providerId="ADAL" clId="{23304C98-54A7-1942-9CCD-B41D61F8DFD9}" dt="2025-01-14T10:02:58.081" v="55"/>
        <pc:sldMkLst>
          <pc:docMk/>
          <pc:sldMk cId="876440665" sldId="1192"/>
        </pc:sldMkLst>
      </pc:sldChg>
      <pc:sldChg chg="modNotesTx">
        <pc:chgData name="Agnes Blunck" userId="0b44d50f-09f2-4982-a6d5-bece8584cd8b" providerId="ADAL" clId="{23304C98-54A7-1942-9CCD-B41D61F8DFD9}" dt="2025-01-14T12:50:57.131" v="2773" actId="20577"/>
        <pc:sldMkLst>
          <pc:docMk/>
          <pc:sldMk cId="3830163158" sldId="1194"/>
        </pc:sldMkLst>
      </pc:sldChg>
      <pc:sldChg chg="ord">
        <pc:chgData name="Agnes Blunck" userId="0b44d50f-09f2-4982-a6d5-bece8584cd8b" providerId="ADAL" clId="{23304C98-54A7-1942-9CCD-B41D61F8DFD9}" dt="2025-01-14T10:09:12.868" v="156" actId="20578"/>
        <pc:sldMkLst>
          <pc:docMk/>
          <pc:sldMk cId="2346798532" sldId="1200"/>
        </pc:sldMkLst>
      </pc:sldChg>
      <pc:sldChg chg="ord modNotesTx">
        <pc:chgData name="Agnes Blunck" userId="0b44d50f-09f2-4982-a6d5-bece8584cd8b" providerId="ADAL" clId="{23304C98-54A7-1942-9CCD-B41D61F8DFD9}" dt="2025-01-14T12:47:41.119" v="2595" actId="20577"/>
        <pc:sldMkLst>
          <pc:docMk/>
          <pc:sldMk cId="577431969" sldId="1201"/>
        </pc:sldMkLst>
      </pc:sldChg>
      <pc:sldChg chg="del">
        <pc:chgData name="Agnes Blunck" userId="0b44d50f-09f2-4982-a6d5-bece8584cd8b" providerId="ADAL" clId="{23304C98-54A7-1942-9CCD-B41D61F8DFD9}" dt="2025-01-14T12:45:34.677" v="2567" actId="2696"/>
        <pc:sldMkLst>
          <pc:docMk/>
          <pc:sldMk cId="2483643907" sldId="1203"/>
        </pc:sldMkLst>
      </pc:sldChg>
      <pc:sldChg chg="addSp delSp modSp add mod setBg delDesignElem modNotesTx">
        <pc:chgData name="Agnes Blunck" userId="0b44d50f-09f2-4982-a6d5-bece8584cd8b" providerId="ADAL" clId="{23304C98-54A7-1942-9CCD-B41D61F8DFD9}" dt="2025-01-15T09:35:16.156" v="6471" actId="20577"/>
        <pc:sldMkLst>
          <pc:docMk/>
          <pc:sldMk cId="3581440709" sldId="1203"/>
        </pc:sldMkLst>
      </pc:sldChg>
      <pc:sldChg chg="addSp delSp modSp add mod setBg delDesignElem modNotesTx">
        <pc:chgData name="Agnes Blunck" userId="0b44d50f-09f2-4982-a6d5-bece8584cd8b" providerId="ADAL" clId="{23304C98-54A7-1942-9CCD-B41D61F8DFD9}" dt="2025-01-14T14:27:30.247" v="4411" actId="20577"/>
        <pc:sldMkLst>
          <pc:docMk/>
          <pc:sldMk cId="872826042" sldId="1204"/>
        </pc:sldMkLst>
      </pc:sldChg>
      <pc:sldChg chg="del">
        <pc:chgData name="Agnes Blunck" userId="0b44d50f-09f2-4982-a6d5-bece8584cd8b" providerId="ADAL" clId="{23304C98-54A7-1942-9CCD-B41D61F8DFD9}" dt="2025-01-14T12:45:34.677" v="2567" actId="2696"/>
        <pc:sldMkLst>
          <pc:docMk/>
          <pc:sldMk cId="1662818845" sldId="1204"/>
        </pc:sldMkLst>
      </pc:sldChg>
      <pc:sldChg chg="del">
        <pc:chgData name="Agnes Blunck" userId="0b44d50f-09f2-4982-a6d5-bece8584cd8b" providerId="ADAL" clId="{23304C98-54A7-1942-9CCD-B41D61F8DFD9}" dt="2025-01-14T12:45:34.677" v="2567" actId="2696"/>
        <pc:sldMkLst>
          <pc:docMk/>
          <pc:sldMk cId="1296217177" sldId="1205"/>
        </pc:sldMkLst>
      </pc:sldChg>
      <pc:sldChg chg="addSp delSp modSp add mod setBg delDesignElem modNotesTx">
        <pc:chgData name="Agnes Blunck" userId="0b44d50f-09f2-4982-a6d5-bece8584cd8b" providerId="ADAL" clId="{23304C98-54A7-1942-9CCD-B41D61F8DFD9}" dt="2025-01-14T14:40:34.915" v="5567" actId="20577"/>
        <pc:sldMkLst>
          <pc:docMk/>
          <pc:sldMk cId="3496007977" sldId="1205"/>
        </pc:sldMkLst>
      </pc:sldChg>
      <pc:sldChg chg="del">
        <pc:chgData name="Agnes Blunck" userId="0b44d50f-09f2-4982-a6d5-bece8584cd8b" providerId="ADAL" clId="{23304C98-54A7-1942-9CCD-B41D61F8DFD9}" dt="2025-01-14T12:45:34.677" v="2567" actId="2696"/>
        <pc:sldMkLst>
          <pc:docMk/>
          <pc:sldMk cId="4043000793" sldId="1206"/>
        </pc:sldMkLst>
      </pc:sldChg>
      <pc:sldChg chg="addSp delSp modSp add mod setBg delDesignElem modNotesTx">
        <pc:chgData name="Agnes Blunck" userId="0b44d50f-09f2-4982-a6d5-bece8584cd8b" providerId="ADAL" clId="{23304C98-54A7-1942-9CCD-B41D61F8DFD9}" dt="2025-01-14T14:45:02.960" v="5870" actId="20577"/>
        <pc:sldMkLst>
          <pc:docMk/>
          <pc:sldMk cId="4189162324" sldId="1206"/>
        </pc:sldMkLst>
      </pc:sldChg>
      <pc:sldChg chg="addSp delSp modSp add mod ord setBg delDesignElem modNotesTx">
        <pc:chgData name="Agnes Blunck" userId="0b44d50f-09f2-4982-a6d5-bece8584cd8b" providerId="ADAL" clId="{23304C98-54A7-1942-9CCD-B41D61F8DFD9}" dt="2025-01-14T14:15:47.104" v="3652" actId="20577"/>
        <pc:sldMkLst>
          <pc:docMk/>
          <pc:sldMk cId="1223032235" sldId="1207"/>
        </pc:sldMkLst>
      </pc:sldChg>
      <pc:sldChg chg="del">
        <pc:chgData name="Agnes Blunck" userId="0b44d50f-09f2-4982-a6d5-bece8584cd8b" providerId="ADAL" clId="{23304C98-54A7-1942-9CCD-B41D61F8DFD9}" dt="2025-01-14T12:45:34.677" v="2567" actId="2696"/>
        <pc:sldMkLst>
          <pc:docMk/>
          <pc:sldMk cId="2683361731" sldId="1207"/>
        </pc:sldMkLst>
      </pc:sldChg>
      <pc:sldChg chg="delSp add setBg delDesignElem modNotesTx">
        <pc:chgData name="Agnes Blunck" userId="0b44d50f-09f2-4982-a6d5-bece8584cd8b" providerId="ADAL" clId="{23304C98-54A7-1942-9CCD-B41D61F8DFD9}" dt="2025-01-14T12:47:21.882" v="2585" actId="20577"/>
        <pc:sldMkLst>
          <pc:docMk/>
          <pc:sldMk cId="1022272141" sldId="1208"/>
        </pc:sldMkLst>
      </pc:sldChg>
      <pc:sldChg chg="del">
        <pc:chgData name="Agnes Blunck" userId="0b44d50f-09f2-4982-a6d5-bece8584cd8b" providerId="ADAL" clId="{23304C98-54A7-1942-9CCD-B41D61F8DFD9}" dt="2025-01-14T10:06:07.320" v="70" actId="2696"/>
        <pc:sldMkLst>
          <pc:docMk/>
          <pc:sldMk cId="3985679561" sldId="1208"/>
        </pc:sldMkLst>
      </pc:sldChg>
      <pc:sldChg chg="delSp add setBg delDesignElem">
        <pc:chgData name="Agnes Blunck" userId="0b44d50f-09f2-4982-a6d5-bece8584cd8b" providerId="ADAL" clId="{23304C98-54A7-1942-9CCD-B41D61F8DFD9}" dt="2025-01-14T10:02:58.081" v="55"/>
        <pc:sldMkLst>
          <pc:docMk/>
          <pc:sldMk cId="2902054804" sldId="1211"/>
        </pc:sldMkLst>
      </pc:sldChg>
      <pc:sldChg chg="del">
        <pc:chgData name="Agnes Blunck" userId="0b44d50f-09f2-4982-a6d5-bece8584cd8b" providerId="ADAL" clId="{23304C98-54A7-1942-9CCD-B41D61F8DFD9}" dt="2025-01-14T10:02:51.148" v="48" actId="2696"/>
        <pc:sldMkLst>
          <pc:docMk/>
          <pc:sldMk cId="3708550496" sldId="1211"/>
        </pc:sldMkLst>
      </pc:sldChg>
      <pc:sldChg chg="delSp add setBg delDesignElem">
        <pc:chgData name="Agnes Blunck" userId="0b44d50f-09f2-4982-a6d5-bece8584cd8b" providerId="ADAL" clId="{23304C98-54A7-1942-9CCD-B41D61F8DFD9}" dt="2025-01-14T12:44:47.230" v="2566"/>
        <pc:sldMkLst>
          <pc:docMk/>
          <pc:sldMk cId="2037232011" sldId="1217"/>
        </pc:sldMkLst>
      </pc:sldChg>
      <pc:sldChg chg="del">
        <pc:chgData name="Agnes Blunck" userId="0b44d50f-09f2-4982-a6d5-bece8584cd8b" providerId="ADAL" clId="{23304C98-54A7-1942-9CCD-B41D61F8DFD9}" dt="2025-01-14T12:44:39.377" v="2559" actId="2696"/>
        <pc:sldMkLst>
          <pc:docMk/>
          <pc:sldMk cId="3452754544" sldId="1217"/>
        </pc:sldMkLst>
      </pc:sldChg>
      <pc:sldChg chg="del">
        <pc:chgData name="Agnes Blunck" userId="0b44d50f-09f2-4982-a6d5-bece8584cd8b" providerId="ADAL" clId="{23304C98-54A7-1942-9CCD-B41D61F8DFD9}" dt="2025-01-14T10:02:51.148" v="48" actId="2696"/>
        <pc:sldMkLst>
          <pc:docMk/>
          <pc:sldMk cId="894334608" sldId="1222"/>
        </pc:sldMkLst>
      </pc:sldChg>
      <pc:sldChg chg="add">
        <pc:chgData name="Agnes Blunck" userId="0b44d50f-09f2-4982-a6d5-bece8584cd8b" providerId="ADAL" clId="{23304C98-54A7-1942-9CCD-B41D61F8DFD9}" dt="2025-01-14T10:02:58.081" v="55"/>
        <pc:sldMkLst>
          <pc:docMk/>
          <pc:sldMk cId="4003385754" sldId="1222"/>
        </pc:sldMkLst>
      </pc:sldChg>
      <pc:sldChg chg="delSp add setBg delDesignElem modNotesTx">
        <pc:chgData name="Agnes Blunck" userId="0b44d50f-09f2-4982-a6d5-bece8584cd8b" providerId="ADAL" clId="{23304C98-54A7-1942-9CCD-B41D61F8DFD9}" dt="2025-01-14T10:08:12.568" v="139" actId="20577"/>
        <pc:sldMkLst>
          <pc:docMk/>
          <pc:sldMk cId="226742487" sldId="1223"/>
        </pc:sldMkLst>
      </pc:sldChg>
      <pc:sldChg chg="del">
        <pc:chgData name="Agnes Blunck" userId="0b44d50f-09f2-4982-a6d5-bece8584cd8b" providerId="ADAL" clId="{23304C98-54A7-1942-9CCD-B41D61F8DFD9}" dt="2025-01-14T10:02:51.148" v="48" actId="2696"/>
        <pc:sldMkLst>
          <pc:docMk/>
          <pc:sldMk cId="1377616902" sldId="1223"/>
        </pc:sldMkLst>
      </pc:sldChg>
      <pc:sldChg chg="addSp delSp modSp mod modNotesTx">
        <pc:chgData name="Agnes Blunck" userId="0b44d50f-09f2-4982-a6d5-bece8584cd8b" providerId="ADAL" clId="{23304C98-54A7-1942-9CCD-B41D61F8DFD9}" dt="2025-01-14T12:31:11.161" v="1864" actId="20577"/>
        <pc:sldMkLst>
          <pc:docMk/>
          <pc:sldMk cId="437275205" sldId="1227"/>
        </pc:sldMkLst>
      </pc:sldChg>
      <pc:sldChg chg="del">
        <pc:chgData name="Agnes Blunck" userId="0b44d50f-09f2-4982-a6d5-bece8584cd8b" providerId="ADAL" clId="{23304C98-54A7-1942-9CCD-B41D61F8DFD9}" dt="2025-01-14T12:44:39.377" v="2559" actId="2696"/>
        <pc:sldMkLst>
          <pc:docMk/>
          <pc:sldMk cId="1169941637" sldId="1228"/>
        </pc:sldMkLst>
      </pc:sldChg>
      <pc:sldChg chg="delSp add setBg delDesignElem">
        <pc:chgData name="Agnes Blunck" userId="0b44d50f-09f2-4982-a6d5-bece8584cd8b" providerId="ADAL" clId="{23304C98-54A7-1942-9CCD-B41D61F8DFD9}" dt="2025-01-14T12:44:47.230" v="2566"/>
        <pc:sldMkLst>
          <pc:docMk/>
          <pc:sldMk cId="2539363423" sldId="1228"/>
        </pc:sldMkLst>
      </pc:sldChg>
      <pc:sldChg chg="delSp add setBg delDesignElem">
        <pc:chgData name="Agnes Blunck" userId="0b44d50f-09f2-4982-a6d5-bece8584cd8b" providerId="ADAL" clId="{23304C98-54A7-1942-9CCD-B41D61F8DFD9}" dt="2025-01-14T12:44:21.015" v="2558"/>
        <pc:sldMkLst>
          <pc:docMk/>
          <pc:sldMk cId="2071791707" sldId="1300"/>
        </pc:sldMkLst>
      </pc:sldChg>
      <pc:sldChg chg="del mod modShow">
        <pc:chgData name="Agnes Blunck" userId="0b44d50f-09f2-4982-a6d5-bece8584cd8b" providerId="ADAL" clId="{23304C98-54A7-1942-9CCD-B41D61F8DFD9}" dt="2025-01-14T12:44:17.267" v="2552" actId="2696"/>
        <pc:sldMkLst>
          <pc:docMk/>
          <pc:sldMk cId="3073235967" sldId="1300"/>
        </pc:sldMkLst>
      </pc:sldChg>
      <pc:sldChg chg="del mod modShow">
        <pc:chgData name="Agnes Blunck" userId="0b44d50f-09f2-4982-a6d5-bece8584cd8b" providerId="ADAL" clId="{23304C98-54A7-1942-9CCD-B41D61F8DFD9}" dt="2025-01-14T12:44:17.267" v="2552" actId="2696"/>
        <pc:sldMkLst>
          <pc:docMk/>
          <pc:sldMk cId="324743504" sldId="1301"/>
        </pc:sldMkLst>
      </pc:sldChg>
      <pc:sldChg chg="delSp add setBg delDesignElem">
        <pc:chgData name="Agnes Blunck" userId="0b44d50f-09f2-4982-a6d5-bece8584cd8b" providerId="ADAL" clId="{23304C98-54A7-1942-9CCD-B41D61F8DFD9}" dt="2025-01-14T12:44:21.015" v="2558"/>
        <pc:sldMkLst>
          <pc:docMk/>
          <pc:sldMk cId="1589845370" sldId="1301"/>
        </pc:sldMkLst>
      </pc:sldChg>
      <pc:sldChg chg="del mod modShow">
        <pc:chgData name="Agnes Blunck" userId="0b44d50f-09f2-4982-a6d5-bece8584cd8b" providerId="ADAL" clId="{23304C98-54A7-1942-9CCD-B41D61F8DFD9}" dt="2025-01-14T12:44:17.267" v="2552" actId="2696"/>
        <pc:sldMkLst>
          <pc:docMk/>
          <pc:sldMk cId="966190872" sldId="1302"/>
        </pc:sldMkLst>
      </pc:sldChg>
      <pc:sldChg chg="delSp add setBg delDesignElem">
        <pc:chgData name="Agnes Blunck" userId="0b44d50f-09f2-4982-a6d5-bece8584cd8b" providerId="ADAL" clId="{23304C98-54A7-1942-9CCD-B41D61F8DFD9}" dt="2025-01-14T12:44:21.015" v="2558"/>
        <pc:sldMkLst>
          <pc:docMk/>
          <pc:sldMk cId="4063188504" sldId="1302"/>
        </pc:sldMkLst>
      </pc:sldChg>
      <pc:sldChg chg="delSp add setBg delDesignElem">
        <pc:chgData name="Agnes Blunck" userId="0b44d50f-09f2-4982-a6d5-bece8584cd8b" providerId="ADAL" clId="{23304C98-54A7-1942-9CCD-B41D61F8DFD9}" dt="2025-01-14T12:44:21.015" v="2558"/>
        <pc:sldMkLst>
          <pc:docMk/>
          <pc:sldMk cId="378440490" sldId="1303"/>
        </pc:sldMkLst>
      </pc:sldChg>
      <pc:sldChg chg="del mod modShow">
        <pc:chgData name="Agnes Blunck" userId="0b44d50f-09f2-4982-a6d5-bece8584cd8b" providerId="ADAL" clId="{23304C98-54A7-1942-9CCD-B41D61F8DFD9}" dt="2025-01-14T12:44:17.267" v="2552" actId="2696"/>
        <pc:sldMkLst>
          <pc:docMk/>
          <pc:sldMk cId="2922121070" sldId="1303"/>
        </pc:sldMkLst>
      </pc:sldChg>
      <pc:sldChg chg="add setBg">
        <pc:chgData name="Agnes Blunck" userId="0b44d50f-09f2-4982-a6d5-bece8584cd8b" providerId="ADAL" clId="{23304C98-54A7-1942-9CCD-B41D61F8DFD9}" dt="2025-01-14T12:44:21.015" v="2558"/>
        <pc:sldMkLst>
          <pc:docMk/>
          <pc:sldMk cId="2350505542" sldId="1304"/>
        </pc:sldMkLst>
      </pc:sldChg>
      <pc:sldChg chg="del">
        <pc:chgData name="Agnes Blunck" userId="0b44d50f-09f2-4982-a6d5-bece8584cd8b" providerId="ADAL" clId="{23304C98-54A7-1942-9CCD-B41D61F8DFD9}" dt="2025-01-14T12:44:17.267" v="2552" actId="2696"/>
        <pc:sldMkLst>
          <pc:docMk/>
          <pc:sldMk cId="3832484594" sldId="1304"/>
        </pc:sldMkLst>
      </pc:sldChg>
      <pc:sldChg chg="del mod modShow">
        <pc:chgData name="Agnes Blunck" userId="0b44d50f-09f2-4982-a6d5-bece8584cd8b" providerId="ADAL" clId="{23304C98-54A7-1942-9CCD-B41D61F8DFD9}" dt="2025-01-14T12:44:17.267" v="2552" actId="2696"/>
        <pc:sldMkLst>
          <pc:docMk/>
          <pc:sldMk cId="1419147316" sldId="1308"/>
        </pc:sldMkLst>
      </pc:sldChg>
      <pc:sldChg chg="add setBg">
        <pc:chgData name="Agnes Blunck" userId="0b44d50f-09f2-4982-a6d5-bece8584cd8b" providerId="ADAL" clId="{23304C98-54A7-1942-9CCD-B41D61F8DFD9}" dt="2025-01-14T12:44:21.015" v="2558"/>
        <pc:sldMkLst>
          <pc:docMk/>
          <pc:sldMk cId="3597664296" sldId="1308"/>
        </pc:sldMkLst>
      </pc:sldChg>
      <pc:sldChg chg="ord">
        <pc:chgData name="Agnes Blunck" userId="0b44d50f-09f2-4982-a6d5-bece8584cd8b" providerId="ADAL" clId="{23304C98-54A7-1942-9CCD-B41D61F8DFD9}" dt="2025-01-14T09:52:05.939" v="6" actId="20578"/>
        <pc:sldMkLst>
          <pc:docMk/>
          <pc:sldMk cId="1092881009" sldId="1323"/>
        </pc:sldMkLst>
      </pc:sldChg>
      <pc:sldChg chg="ord">
        <pc:chgData name="Agnes Blunck" userId="0b44d50f-09f2-4982-a6d5-bece8584cd8b" providerId="ADAL" clId="{23304C98-54A7-1942-9CCD-B41D61F8DFD9}" dt="2025-01-14T09:52:05.939" v="6" actId="20578"/>
        <pc:sldMkLst>
          <pc:docMk/>
          <pc:sldMk cId="3906616819" sldId="1324"/>
        </pc:sldMkLst>
      </pc:sldChg>
      <pc:sldChg chg="addSp delSp modSp add mod ord modNotesTx">
        <pc:chgData name="Agnes Blunck" userId="0b44d50f-09f2-4982-a6d5-bece8584cd8b" providerId="ADAL" clId="{23304C98-54A7-1942-9CCD-B41D61F8DFD9}" dt="2025-01-14T10:00:41.278" v="40" actId="20577"/>
        <pc:sldMkLst>
          <pc:docMk/>
          <pc:sldMk cId="3245592801" sldId="1325"/>
        </pc:sldMkLst>
      </pc:sldChg>
      <pc:sldChg chg="add modNotesTx">
        <pc:chgData name="Agnes Blunck" userId="0b44d50f-09f2-4982-a6d5-bece8584cd8b" providerId="ADAL" clId="{23304C98-54A7-1942-9CCD-B41D61F8DFD9}" dt="2025-01-14T10:07:45.098" v="129" actId="20577"/>
        <pc:sldMkLst>
          <pc:docMk/>
          <pc:sldMk cId="284119678" sldId="1326"/>
        </pc:sldMkLst>
      </pc:sldChg>
      <pc:sldChg chg="add del ord modNotesTx">
        <pc:chgData name="Agnes Blunck" userId="0b44d50f-09f2-4982-a6d5-bece8584cd8b" providerId="ADAL" clId="{23304C98-54A7-1942-9CCD-B41D61F8DFD9}" dt="2025-01-14T10:05:18.204" v="64" actId="2696"/>
        <pc:sldMkLst>
          <pc:docMk/>
          <pc:sldMk cId="936334758" sldId="1326"/>
        </pc:sldMkLst>
      </pc:sldChg>
      <pc:sldChg chg="addSp delSp modSp add mod modNotesTx">
        <pc:chgData name="Agnes Blunck" userId="0b44d50f-09f2-4982-a6d5-bece8584cd8b" providerId="ADAL" clId="{23304C98-54A7-1942-9CCD-B41D61F8DFD9}" dt="2025-01-14T12:30:25.849" v="1863" actId="20577"/>
        <pc:sldMkLst>
          <pc:docMk/>
          <pc:sldMk cId="3327636822" sldId="1327"/>
        </pc:sldMkLst>
      </pc:sldChg>
      <pc:sldChg chg="addSp delSp modSp add mod ord modNotesTx">
        <pc:chgData name="Agnes Blunck" userId="0b44d50f-09f2-4982-a6d5-bece8584cd8b" providerId="ADAL" clId="{23304C98-54A7-1942-9CCD-B41D61F8DFD9}" dt="2025-01-14T12:41:23.894" v="2550" actId="26606"/>
        <pc:sldMkLst>
          <pc:docMk/>
          <pc:sldMk cId="1801742621" sldId="1328"/>
        </pc:sldMkLst>
      </pc:sldChg>
      <pc:sldChg chg="delSp add setBg delDesignElem modNotesTx">
        <pc:chgData name="Agnes Blunck" userId="0b44d50f-09f2-4982-a6d5-bece8584cd8b" providerId="ADAL" clId="{23304C98-54A7-1942-9CCD-B41D61F8DFD9}" dt="2025-01-14T12:50:42.505" v="2758" actId="20577"/>
        <pc:sldMkLst>
          <pc:docMk/>
          <pc:sldMk cId="4272073869" sldId="1329"/>
        </pc:sldMkLst>
      </pc:sldChg>
      <pc:sldChg chg="add ord modNotesTx">
        <pc:chgData name="Agnes Blunck" userId="0b44d50f-09f2-4982-a6d5-bece8584cd8b" providerId="ADAL" clId="{23304C98-54A7-1942-9CCD-B41D61F8DFD9}" dt="2025-01-14T13:44:04.088" v="3076" actId="20577"/>
        <pc:sldMkLst>
          <pc:docMk/>
          <pc:sldMk cId="1598849956" sldId="1330"/>
        </pc:sldMkLst>
      </pc:sldChg>
      <pc:sldChg chg="delSp add setBg delDesignElem modNotesTx">
        <pc:chgData name="Agnes Blunck" userId="0b44d50f-09f2-4982-a6d5-bece8584cd8b" providerId="ADAL" clId="{23304C98-54A7-1942-9CCD-B41D61F8DFD9}" dt="2025-01-14T13:49:57.072" v="3150" actId="20577"/>
        <pc:sldMkLst>
          <pc:docMk/>
          <pc:sldMk cId="3513797363" sldId="1331"/>
        </pc:sldMkLst>
      </pc:sldChg>
      <pc:sldChg chg="addSp delSp add del setBg delDesignElem">
        <pc:chgData name="Agnes Blunck" userId="0b44d50f-09f2-4982-a6d5-bece8584cd8b" providerId="ADAL" clId="{23304C98-54A7-1942-9CCD-B41D61F8DFD9}" dt="2025-01-14T14:07:43.235" v="3255"/>
        <pc:sldMkLst>
          <pc:docMk/>
          <pc:sldMk cId="3648133603" sldId="1332"/>
        </pc:sldMkLst>
      </pc:sldChg>
      <pc:sldChg chg="addSp delSp modSp add mod modNotesTx">
        <pc:chgData name="Agnes Blunck" userId="0b44d50f-09f2-4982-a6d5-bece8584cd8b" providerId="ADAL" clId="{23304C98-54A7-1942-9CCD-B41D61F8DFD9}" dt="2025-01-14T14:08:35.434" v="3342" actId="26606"/>
        <pc:sldMkLst>
          <pc:docMk/>
          <pc:sldMk cId="4117569730" sldId="1332"/>
        </pc:sldMkLst>
      </pc:sldChg>
      <pc:sldChg chg="addSp delSp modSp add mod modNotesTx">
        <pc:chgData name="Agnes Blunck" userId="0b44d50f-09f2-4982-a6d5-bece8584cd8b" providerId="ADAL" clId="{23304C98-54A7-1942-9CCD-B41D61F8DFD9}" dt="2025-01-14T14:17:35.940" v="3811" actId="20577"/>
        <pc:sldMkLst>
          <pc:docMk/>
          <pc:sldMk cId="1448854848" sldId="1333"/>
        </pc:sldMkLst>
      </pc:sldChg>
      <pc:sldChg chg="addSp delSp modSp add mod modNotesTx">
        <pc:chgData name="Agnes Blunck" userId="0b44d50f-09f2-4982-a6d5-bece8584cd8b" providerId="ADAL" clId="{23304C98-54A7-1942-9CCD-B41D61F8DFD9}" dt="2025-01-14T14:28:05.950" v="4442" actId="20577"/>
        <pc:sldMkLst>
          <pc:docMk/>
          <pc:sldMk cId="1857245321" sldId="1334"/>
        </pc:sldMkLst>
      </pc:sldChg>
      <pc:sldChg chg="addSp delSp modSp add mod modNotesTx">
        <pc:chgData name="Agnes Blunck" userId="0b44d50f-09f2-4982-a6d5-bece8584cd8b" providerId="ADAL" clId="{23304C98-54A7-1942-9CCD-B41D61F8DFD9}" dt="2025-01-14T14:36:50.927" v="5336" actId="20577"/>
        <pc:sldMkLst>
          <pc:docMk/>
          <pc:sldMk cId="2297001642" sldId="1335"/>
        </pc:sldMkLst>
      </pc:sldChg>
      <pc:sldChg chg="addSp delSp modSp add mod modNotesTx">
        <pc:chgData name="Agnes Blunck" userId="0b44d50f-09f2-4982-a6d5-bece8584cd8b" providerId="ADAL" clId="{23304C98-54A7-1942-9CCD-B41D61F8DFD9}" dt="2025-01-14T14:49:53.669" v="5916"/>
        <pc:sldMkLst>
          <pc:docMk/>
          <pc:sldMk cId="281536479" sldId="1336"/>
        </pc:sldMkLst>
      </pc:sldChg>
      <pc:sldChg chg="addSp delSp modSp add mod modNotesTx">
        <pc:chgData name="Agnes Blunck" userId="0b44d50f-09f2-4982-a6d5-bece8584cd8b" providerId="ADAL" clId="{23304C98-54A7-1942-9CCD-B41D61F8DFD9}" dt="2025-01-14T14:49:26.123" v="5915" actId="20577"/>
        <pc:sldMkLst>
          <pc:docMk/>
          <pc:sldMk cId="1972102403" sldId="1337"/>
        </pc:sldMkLst>
      </pc:sldChg>
      <pc:sldChg chg="addSp modSp add mod setBg modNotesTx">
        <pc:chgData name="Agnes Blunck" userId="0b44d50f-09f2-4982-a6d5-bece8584cd8b" providerId="ADAL" clId="{23304C98-54A7-1942-9CCD-B41D61F8DFD9}" dt="2025-01-14T14:52:43.590" v="6199" actId="20577"/>
        <pc:sldMkLst>
          <pc:docMk/>
          <pc:sldMk cId="2375403489" sldId="1338"/>
        </pc:sldMkLst>
      </pc:sldChg>
      <pc:sldChg chg="addSp modSp add del mod setBg modShow modNotesTx">
        <pc:chgData name="Agnes Blunck" userId="0b44d50f-09f2-4982-a6d5-bece8584cd8b" providerId="ADAL" clId="{23304C98-54A7-1942-9CCD-B41D61F8DFD9}" dt="2025-01-20T12:28:50.030" v="6475" actId="2696"/>
        <pc:sldMkLst>
          <pc:docMk/>
          <pc:sldMk cId="4147154622" sldId="1339"/>
        </pc:sldMkLst>
      </pc:sldChg>
      <pc:sldChg chg="addSp delSp modSp add mod">
        <pc:chgData name="Agnes Blunck" userId="0b44d50f-09f2-4982-a6d5-bece8584cd8b" providerId="ADAL" clId="{23304C98-54A7-1942-9CCD-B41D61F8DFD9}" dt="2025-01-14T14:58:58.552" v="6246" actId="26606"/>
        <pc:sldMkLst>
          <pc:docMk/>
          <pc:sldMk cId="3297996521" sldId="1340"/>
        </pc:sldMkLst>
      </pc:sldChg>
      <pc:sldChg chg="add ord modNotesTx">
        <pc:chgData name="Agnes Blunck" userId="0b44d50f-09f2-4982-a6d5-bece8584cd8b" providerId="ADAL" clId="{23304C98-54A7-1942-9CCD-B41D61F8DFD9}" dt="2025-01-14T15:00:55.866" v="6470" actId="20577"/>
        <pc:sldMkLst>
          <pc:docMk/>
          <pc:sldMk cId="3262468480" sldId="1341"/>
        </pc:sldMkLst>
      </pc:sldChg>
      <pc:sldChg chg="add mod modShow">
        <pc:chgData name="Agnes Blunck" userId="0b44d50f-09f2-4982-a6d5-bece8584cd8b" providerId="ADAL" clId="{23304C98-54A7-1942-9CCD-B41D61F8DFD9}" dt="2025-01-20T12:27:16.135" v="6474" actId="729"/>
        <pc:sldMkLst>
          <pc:docMk/>
          <pc:sldMk cId="2193958550" sldId="3625"/>
        </pc:sldMkLst>
      </pc:sldChg>
    </pc:docChg>
  </pc:docChgLst>
  <pc:docChgLst>
    <pc:chgData name="Marco Vega" userId="Z68/EiLX5fcXDgNPqLR2NrNZjqYf/JyLEwOUAECjIGA=" providerId="None" clId="Web-{E632EEC5-7993-42AD-A5E0-3D99F10AF155}"/>
    <pc:docChg chg="modSld">
      <pc:chgData name="Marco Vega" userId="Z68/EiLX5fcXDgNPqLR2NrNZjqYf/JyLEwOUAECjIGA=" providerId="None" clId="Web-{E632EEC5-7993-42AD-A5E0-3D99F10AF155}" dt="2022-12-09T10:35:14.587" v="9"/>
      <pc:docMkLst>
        <pc:docMk/>
      </pc:docMkLst>
      <pc:sldChg chg="modSp">
        <pc:chgData name="Marco Vega" userId="Z68/EiLX5fcXDgNPqLR2NrNZjqYf/JyLEwOUAECjIGA=" providerId="None" clId="Web-{E632EEC5-7993-42AD-A5E0-3D99F10AF155}" dt="2022-12-09T10:35:14.587" v="9"/>
        <pc:sldMkLst>
          <pc:docMk/>
          <pc:sldMk cId="3742028592" sldId="428"/>
        </pc:sldMkLst>
      </pc:sldChg>
    </pc:docChg>
  </pc:docChgLst>
  <pc:docChgLst>
    <pc:chgData name="Agnes Blunck" userId="0b44d50f-09f2-4982-a6d5-bece8584cd8b" providerId="ADAL" clId="{5185B516-8FA6-C646-BBBE-AE5CD6692499}"/>
    <pc:docChg chg="undo custSel addSld delSld modSld sldOrd addSection delSection modSection">
      <pc:chgData name="Agnes Blunck" userId="0b44d50f-09f2-4982-a6d5-bece8584cd8b" providerId="ADAL" clId="{5185B516-8FA6-C646-BBBE-AE5CD6692499}" dt="2025-06-24T14:03:14.761" v="7793" actId="26606"/>
      <pc:docMkLst>
        <pc:docMk/>
      </pc:docMkLst>
      <pc:sldChg chg="mod modShow">
        <pc:chgData name="Agnes Blunck" userId="0b44d50f-09f2-4982-a6d5-bece8584cd8b" providerId="ADAL" clId="{5185B516-8FA6-C646-BBBE-AE5CD6692499}" dt="2025-06-23T10:12:47.766" v="2756" actId="729"/>
        <pc:sldMkLst>
          <pc:docMk/>
          <pc:sldMk cId="1438159671" sldId="258"/>
        </pc:sldMkLst>
      </pc:sldChg>
      <pc:sldChg chg="modNotesTx">
        <pc:chgData name="Agnes Blunck" userId="0b44d50f-09f2-4982-a6d5-bece8584cd8b" providerId="ADAL" clId="{5185B516-8FA6-C646-BBBE-AE5CD6692499}" dt="2025-06-23T10:14:23.427" v="2777" actId="20577"/>
        <pc:sldMkLst>
          <pc:docMk/>
          <pc:sldMk cId="3316739993" sldId="279"/>
        </pc:sldMkLst>
      </pc:sldChg>
      <pc:sldChg chg="mod modShow modNotesTx">
        <pc:chgData name="Agnes Blunck" userId="0b44d50f-09f2-4982-a6d5-bece8584cd8b" providerId="ADAL" clId="{5185B516-8FA6-C646-BBBE-AE5CD6692499}" dt="2025-06-23T12:06:45.882" v="4182" actId="729"/>
        <pc:sldMkLst>
          <pc:docMk/>
          <pc:sldMk cId="1064205820" sldId="283"/>
        </pc:sldMkLst>
      </pc:sldChg>
      <pc:sldChg chg="addSp delSp modSp mod">
        <pc:chgData name="Agnes Blunck" userId="0b44d50f-09f2-4982-a6d5-bece8584cd8b" providerId="ADAL" clId="{5185B516-8FA6-C646-BBBE-AE5CD6692499}" dt="2025-06-14T19:16:39.013" v="751" actId="26606"/>
        <pc:sldMkLst>
          <pc:docMk/>
          <pc:sldMk cId="1400703928" sldId="302"/>
        </pc:sldMkLst>
      </pc:sldChg>
      <pc:sldChg chg="addSp delSp modSp mod modNotesTx">
        <pc:chgData name="Agnes Blunck" userId="0b44d50f-09f2-4982-a6d5-bece8584cd8b" providerId="ADAL" clId="{5185B516-8FA6-C646-BBBE-AE5CD6692499}" dt="2025-06-14T19:32:30.197" v="1071" actId="26606"/>
        <pc:sldMkLst>
          <pc:docMk/>
          <pc:sldMk cId="2732516639" sldId="303"/>
        </pc:sldMkLst>
      </pc:sldChg>
      <pc:sldChg chg="addSp delSp modSp mod modNotesTx">
        <pc:chgData name="Agnes Blunck" userId="0b44d50f-09f2-4982-a6d5-bece8584cd8b" providerId="ADAL" clId="{5185B516-8FA6-C646-BBBE-AE5CD6692499}" dt="2025-06-14T19:25:57.125" v="901" actId="20577"/>
        <pc:sldMkLst>
          <pc:docMk/>
          <pc:sldMk cId="323978836" sldId="324"/>
        </pc:sldMkLst>
      </pc:sldChg>
      <pc:sldChg chg="del mod modShow">
        <pc:chgData name="Agnes Blunck" userId="0b44d50f-09f2-4982-a6d5-bece8584cd8b" providerId="ADAL" clId="{5185B516-8FA6-C646-BBBE-AE5CD6692499}" dt="2025-06-13T09:23:14.438" v="520" actId="2696"/>
        <pc:sldMkLst>
          <pc:docMk/>
          <pc:sldMk cId="1071441686" sldId="325"/>
        </pc:sldMkLst>
      </pc:sldChg>
      <pc:sldChg chg="modNotesTx">
        <pc:chgData name="Agnes Blunck" userId="0b44d50f-09f2-4982-a6d5-bece8584cd8b" providerId="ADAL" clId="{5185B516-8FA6-C646-BBBE-AE5CD6692499}" dt="2025-06-23T13:12:56.430" v="7135" actId="20577"/>
        <pc:sldMkLst>
          <pc:docMk/>
          <pc:sldMk cId="1119492755" sldId="336"/>
        </pc:sldMkLst>
      </pc:sldChg>
      <pc:sldChg chg="modNotesTx">
        <pc:chgData name="Agnes Blunck" userId="0b44d50f-09f2-4982-a6d5-bece8584cd8b" providerId="ADAL" clId="{5185B516-8FA6-C646-BBBE-AE5CD6692499}" dt="2025-06-23T13:13:07.493" v="7137" actId="20577"/>
        <pc:sldMkLst>
          <pc:docMk/>
          <pc:sldMk cId="176533170" sldId="340"/>
        </pc:sldMkLst>
      </pc:sldChg>
      <pc:sldChg chg="modNotesTx">
        <pc:chgData name="Agnes Blunck" userId="0b44d50f-09f2-4982-a6d5-bece8584cd8b" providerId="ADAL" clId="{5185B516-8FA6-C646-BBBE-AE5CD6692499}" dt="2025-06-23T13:14:11.019" v="7149" actId="20577"/>
        <pc:sldMkLst>
          <pc:docMk/>
          <pc:sldMk cId="2623349171" sldId="342"/>
        </pc:sldMkLst>
      </pc:sldChg>
      <pc:sldChg chg="addSp delSp modSp mod setBg modNotesTx">
        <pc:chgData name="Agnes Blunck" userId="0b44d50f-09f2-4982-a6d5-bece8584cd8b" providerId="ADAL" clId="{5185B516-8FA6-C646-BBBE-AE5CD6692499}" dt="2025-06-23T13:13:58.805" v="7147" actId="20577"/>
        <pc:sldMkLst>
          <pc:docMk/>
          <pc:sldMk cId="757900337" sldId="345"/>
        </pc:sldMkLst>
      </pc:sldChg>
      <pc:sldChg chg="addSp delSp modSp mod setBg">
        <pc:chgData name="Agnes Blunck" userId="0b44d50f-09f2-4982-a6d5-bece8584cd8b" providerId="ADAL" clId="{5185B516-8FA6-C646-BBBE-AE5CD6692499}" dt="2025-06-14T19:43:32.109" v="1696" actId="26606"/>
        <pc:sldMkLst>
          <pc:docMk/>
          <pc:sldMk cId="746835930" sldId="361"/>
        </pc:sldMkLst>
      </pc:sldChg>
      <pc:sldChg chg="del">
        <pc:chgData name="Agnes Blunck" userId="0b44d50f-09f2-4982-a6d5-bece8584cd8b" providerId="ADAL" clId="{5185B516-8FA6-C646-BBBE-AE5CD6692499}" dt="2025-06-13T09:24:47.942" v="538" actId="2696"/>
        <pc:sldMkLst>
          <pc:docMk/>
          <pc:sldMk cId="816222543" sldId="363"/>
        </pc:sldMkLst>
      </pc:sldChg>
      <pc:sldChg chg="add">
        <pc:chgData name="Agnes Blunck" userId="0b44d50f-09f2-4982-a6d5-bece8584cd8b" providerId="ADAL" clId="{5185B516-8FA6-C646-BBBE-AE5CD6692499}" dt="2025-06-13T09:23:46.420" v="524"/>
        <pc:sldMkLst>
          <pc:docMk/>
          <pc:sldMk cId="77621784" sldId="407"/>
        </pc:sldMkLst>
      </pc:sldChg>
      <pc:sldChg chg="del">
        <pc:chgData name="Agnes Blunck" userId="0b44d50f-09f2-4982-a6d5-bece8584cd8b" providerId="ADAL" clId="{5185B516-8FA6-C646-BBBE-AE5CD6692499}" dt="2025-06-13T09:23:42.538" v="522" actId="2696"/>
        <pc:sldMkLst>
          <pc:docMk/>
          <pc:sldMk cId="3065259245" sldId="407"/>
        </pc:sldMkLst>
      </pc:sldChg>
      <pc:sldChg chg="addSp delSp modSp mod modShow modNotesTx">
        <pc:chgData name="Agnes Blunck" userId="0b44d50f-09f2-4982-a6d5-bece8584cd8b" providerId="ADAL" clId="{5185B516-8FA6-C646-BBBE-AE5CD6692499}" dt="2025-06-23T13:12:30.416" v="7133" actId="20577"/>
        <pc:sldMkLst>
          <pc:docMk/>
          <pc:sldMk cId="3605212939" sldId="408"/>
        </pc:sldMkLst>
      </pc:sldChg>
      <pc:sldChg chg="modNotesTx">
        <pc:chgData name="Agnes Blunck" userId="0b44d50f-09f2-4982-a6d5-bece8584cd8b" providerId="ADAL" clId="{5185B516-8FA6-C646-BBBE-AE5CD6692499}" dt="2025-06-23T10:13:20.801" v="2761" actId="20577"/>
        <pc:sldMkLst>
          <pc:docMk/>
          <pc:sldMk cId="144170444" sldId="418"/>
        </pc:sldMkLst>
      </pc:sldChg>
      <pc:sldChg chg="modNotesTx">
        <pc:chgData name="Agnes Blunck" userId="0b44d50f-09f2-4982-a6d5-bece8584cd8b" providerId="ADAL" clId="{5185B516-8FA6-C646-BBBE-AE5CD6692499}" dt="2025-06-23T10:13:35.265" v="2767" actId="20577"/>
        <pc:sldMkLst>
          <pc:docMk/>
          <pc:sldMk cId="3742028592" sldId="428"/>
        </pc:sldMkLst>
      </pc:sldChg>
      <pc:sldChg chg="modNotesTx">
        <pc:chgData name="Agnes Blunck" userId="0b44d50f-09f2-4982-a6d5-bece8584cd8b" providerId="ADAL" clId="{5185B516-8FA6-C646-BBBE-AE5CD6692499}" dt="2025-06-23T10:13:25.894" v="2764" actId="20577"/>
        <pc:sldMkLst>
          <pc:docMk/>
          <pc:sldMk cId="1716875121" sldId="444"/>
        </pc:sldMkLst>
      </pc:sldChg>
      <pc:sldChg chg="addSp delSp modSp mod modNotesTx">
        <pc:chgData name="Agnes Blunck" userId="0b44d50f-09f2-4982-a6d5-bece8584cd8b" providerId="ADAL" clId="{5185B516-8FA6-C646-BBBE-AE5CD6692499}" dt="2025-06-23T10:14:15.103" v="2775" actId="20577"/>
        <pc:sldMkLst>
          <pc:docMk/>
          <pc:sldMk cId="3504618464" sldId="447"/>
        </pc:sldMkLst>
      </pc:sldChg>
      <pc:sldChg chg="del">
        <pc:chgData name="Agnes Blunck" userId="0b44d50f-09f2-4982-a6d5-bece8584cd8b" providerId="ADAL" clId="{5185B516-8FA6-C646-BBBE-AE5CD6692499}" dt="2025-06-13T07:40:34.542" v="141" actId="2696"/>
        <pc:sldMkLst>
          <pc:docMk/>
          <pc:sldMk cId="3220301256" sldId="473"/>
        </pc:sldMkLst>
      </pc:sldChg>
      <pc:sldChg chg="ord modNotesTx">
        <pc:chgData name="Agnes Blunck" userId="0b44d50f-09f2-4982-a6d5-bece8584cd8b" providerId="ADAL" clId="{5185B516-8FA6-C646-BBBE-AE5CD6692499}" dt="2025-06-23T13:15:50.861" v="7176" actId="20577"/>
        <pc:sldMkLst>
          <pc:docMk/>
          <pc:sldMk cId="2857145624" sldId="474"/>
        </pc:sldMkLst>
      </pc:sldChg>
      <pc:sldChg chg="add">
        <pc:chgData name="Agnes Blunck" userId="0b44d50f-09f2-4982-a6d5-bece8584cd8b" providerId="ADAL" clId="{5185B516-8FA6-C646-BBBE-AE5CD6692499}" dt="2025-06-13T09:23:46.420" v="524"/>
        <pc:sldMkLst>
          <pc:docMk/>
          <pc:sldMk cId="803047885" sldId="475"/>
        </pc:sldMkLst>
      </pc:sldChg>
      <pc:sldChg chg="del">
        <pc:chgData name="Agnes Blunck" userId="0b44d50f-09f2-4982-a6d5-bece8584cd8b" providerId="ADAL" clId="{5185B516-8FA6-C646-BBBE-AE5CD6692499}" dt="2025-06-13T09:23:42.538" v="522" actId="2696"/>
        <pc:sldMkLst>
          <pc:docMk/>
          <pc:sldMk cId="4188385813" sldId="475"/>
        </pc:sldMkLst>
      </pc:sldChg>
      <pc:sldChg chg="add del">
        <pc:chgData name="Agnes Blunck" userId="0b44d50f-09f2-4982-a6d5-bece8584cd8b" providerId="ADAL" clId="{5185B516-8FA6-C646-BBBE-AE5CD6692499}" dt="2025-06-14T20:07:52.630" v="1989" actId="2696"/>
        <pc:sldMkLst>
          <pc:docMk/>
          <pc:sldMk cId="2841452704" sldId="477"/>
        </pc:sldMkLst>
      </pc:sldChg>
      <pc:sldChg chg="del">
        <pc:chgData name="Agnes Blunck" userId="0b44d50f-09f2-4982-a6d5-bece8584cd8b" providerId="ADAL" clId="{5185B516-8FA6-C646-BBBE-AE5CD6692499}" dt="2025-06-13T09:23:42.538" v="522" actId="2696"/>
        <pc:sldMkLst>
          <pc:docMk/>
          <pc:sldMk cId="4153396352" sldId="477"/>
        </pc:sldMkLst>
      </pc:sldChg>
      <pc:sldChg chg="addSp delSp modSp add mod">
        <pc:chgData name="Agnes Blunck" userId="0b44d50f-09f2-4982-a6d5-bece8584cd8b" providerId="ADAL" clId="{5185B516-8FA6-C646-BBBE-AE5CD6692499}" dt="2025-06-14T20:08:59.920" v="2005" actId="14100"/>
        <pc:sldMkLst>
          <pc:docMk/>
          <pc:sldMk cId="1565021047" sldId="478"/>
        </pc:sldMkLst>
      </pc:sldChg>
      <pc:sldChg chg="del">
        <pc:chgData name="Agnes Blunck" userId="0b44d50f-09f2-4982-a6d5-bece8584cd8b" providerId="ADAL" clId="{5185B516-8FA6-C646-BBBE-AE5CD6692499}" dt="2025-06-13T09:23:42.538" v="522" actId="2696"/>
        <pc:sldMkLst>
          <pc:docMk/>
          <pc:sldMk cId="1714105160" sldId="478"/>
        </pc:sldMkLst>
      </pc:sldChg>
      <pc:sldChg chg="addSp delSp modSp add mod setBg">
        <pc:chgData name="Agnes Blunck" userId="0b44d50f-09f2-4982-a6d5-bece8584cd8b" providerId="ADAL" clId="{5185B516-8FA6-C646-BBBE-AE5CD6692499}" dt="2025-06-14T20:09:07.755" v="2009" actId="26606"/>
        <pc:sldMkLst>
          <pc:docMk/>
          <pc:sldMk cId="616206876" sldId="479"/>
        </pc:sldMkLst>
      </pc:sldChg>
      <pc:sldChg chg="del">
        <pc:chgData name="Agnes Blunck" userId="0b44d50f-09f2-4982-a6d5-bece8584cd8b" providerId="ADAL" clId="{5185B516-8FA6-C646-BBBE-AE5CD6692499}" dt="2025-06-13T09:23:42.538" v="522" actId="2696"/>
        <pc:sldMkLst>
          <pc:docMk/>
          <pc:sldMk cId="3141690621" sldId="479"/>
        </pc:sldMkLst>
      </pc:sldChg>
      <pc:sldChg chg="add del modNotesTx">
        <pc:chgData name="Agnes Blunck" userId="0b44d50f-09f2-4982-a6d5-bece8584cd8b" providerId="ADAL" clId="{5185B516-8FA6-C646-BBBE-AE5CD6692499}" dt="2025-06-14T20:09:13.022" v="2010" actId="2696"/>
        <pc:sldMkLst>
          <pc:docMk/>
          <pc:sldMk cId="2642139091" sldId="480"/>
        </pc:sldMkLst>
      </pc:sldChg>
      <pc:sldChg chg="del">
        <pc:chgData name="Agnes Blunck" userId="0b44d50f-09f2-4982-a6d5-bece8584cd8b" providerId="ADAL" clId="{5185B516-8FA6-C646-BBBE-AE5CD6692499}" dt="2025-06-13T09:23:42.538" v="522" actId="2696"/>
        <pc:sldMkLst>
          <pc:docMk/>
          <pc:sldMk cId="3925719806" sldId="480"/>
        </pc:sldMkLst>
      </pc:sldChg>
      <pc:sldChg chg="add del">
        <pc:chgData name="Agnes Blunck" userId="0b44d50f-09f2-4982-a6d5-bece8584cd8b" providerId="ADAL" clId="{5185B516-8FA6-C646-BBBE-AE5CD6692499}" dt="2025-06-14T20:09:23.461" v="2011" actId="2696"/>
        <pc:sldMkLst>
          <pc:docMk/>
          <pc:sldMk cId="1279787173" sldId="481"/>
        </pc:sldMkLst>
      </pc:sldChg>
      <pc:sldChg chg="del">
        <pc:chgData name="Agnes Blunck" userId="0b44d50f-09f2-4982-a6d5-bece8584cd8b" providerId="ADAL" clId="{5185B516-8FA6-C646-BBBE-AE5CD6692499}" dt="2025-06-13T09:23:42.538" v="522" actId="2696"/>
        <pc:sldMkLst>
          <pc:docMk/>
          <pc:sldMk cId="4120123163" sldId="481"/>
        </pc:sldMkLst>
      </pc:sldChg>
      <pc:sldChg chg="addSp delSp modSp add mod setBg modNotesTx">
        <pc:chgData name="Agnes Blunck" userId="0b44d50f-09f2-4982-a6d5-bece8584cd8b" providerId="ADAL" clId="{5185B516-8FA6-C646-BBBE-AE5CD6692499}" dt="2025-06-14T20:10:30.393" v="2097" actId="20577"/>
        <pc:sldMkLst>
          <pc:docMk/>
          <pc:sldMk cId="601328342" sldId="482"/>
        </pc:sldMkLst>
      </pc:sldChg>
      <pc:sldChg chg="del">
        <pc:chgData name="Agnes Blunck" userId="0b44d50f-09f2-4982-a6d5-bece8584cd8b" providerId="ADAL" clId="{5185B516-8FA6-C646-BBBE-AE5CD6692499}" dt="2025-06-13T09:23:42.538" v="522" actId="2696"/>
        <pc:sldMkLst>
          <pc:docMk/>
          <pc:sldMk cId="1843554948" sldId="482"/>
        </pc:sldMkLst>
      </pc:sldChg>
      <pc:sldChg chg="addSp delSp modSp add mod setBg modNotesTx">
        <pc:chgData name="Agnes Blunck" userId="0b44d50f-09f2-4982-a6d5-bece8584cd8b" providerId="ADAL" clId="{5185B516-8FA6-C646-BBBE-AE5CD6692499}" dt="2025-06-23T13:17:51.670" v="7327" actId="20577"/>
        <pc:sldMkLst>
          <pc:docMk/>
          <pc:sldMk cId="394606958" sldId="483"/>
        </pc:sldMkLst>
      </pc:sldChg>
      <pc:sldChg chg="del">
        <pc:chgData name="Agnes Blunck" userId="0b44d50f-09f2-4982-a6d5-bece8584cd8b" providerId="ADAL" clId="{5185B516-8FA6-C646-BBBE-AE5CD6692499}" dt="2025-06-13T09:23:42.538" v="522" actId="2696"/>
        <pc:sldMkLst>
          <pc:docMk/>
          <pc:sldMk cId="2348967487" sldId="483"/>
        </pc:sldMkLst>
      </pc:sldChg>
      <pc:sldChg chg="mod modShow modNotesTx">
        <pc:chgData name="Agnes Blunck" userId="0b44d50f-09f2-4982-a6d5-bece8584cd8b" providerId="ADAL" clId="{5185B516-8FA6-C646-BBBE-AE5CD6692499}" dt="2025-06-14T20:21:07.540" v="2305" actId="20577"/>
        <pc:sldMkLst>
          <pc:docMk/>
          <pc:sldMk cId="3227172137" sldId="484"/>
        </pc:sldMkLst>
      </pc:sldChg>
      <pc:sldChg chg="modNotesTx">
        <pc:chgData name="Agnes Blunck" userId="0b44d50f-09f2-4982-a6d5-bece8584cd8b" providerId="ADAL" clId="{5185B516-8FA6-C646-BBBE-AE5CD6692499}" dt="2025-06-23T13:29:36.604" v="7421" actId="20577"/>
        <pc:sldMkLst>
          <pc:docMk/>
          <pc:sldMk cId="102725125" sldId="485"/>
        </pc:sldMkLst>
      </pc:sldChg>
      <pc:sldChg chg="modNotesTx">
        <pc:chgData name="Agnes Blunck" userId="0b44d50f-09f2-4982-a6d5-bece8584cd8b" providerId="ADAL" clId="{5185B516-8FA6-C646-BBBE-AE5CD6692499}" dt="2025-06-23T13:29:43.735" v="7430" actId="20577"/>
        <pc:sldMkLst>
          <pc:docMk/>
          <pc:sldMk cId="3497651122" sldId="486"/>
        </pc:sldMkLst>
      </pc:sldChg>
      <pc:sldChg chg="mod modShow">
        <pc:chgData name="Agnes Blunck" userId="0b44d50f-09f2-4982-a6d5-bece8584cd8b" providerId="ADAL" clId="{5185B516-8FA6-C646-BBBE-AE5CD6692499}" dt="2025-06-14T19:27:31.237" v="903" actId="729"/>
        <pc:sldMkLst>
          <pc:docMk/>
          <pc:sldMk cId="342226024" sldId="489"/>
        </pc:sldMkLst>
      </pc:sldChg>
      <pc:sldChg chg="mod modShow">
        <pc:chgData name="Agnes Blunck" userId="0b44d50f-09f2-4982-a6d5-bece8584cd8b" providerId="ADAL" clId="{5185B516-8FA6-C646-BBBE-AE5CD6692499}" dt="2025-06-23T13:34:15.170" v="7513" actId="729"/>
        <pc:sldMkLst>
          <pc:docMk/>
          <pc:sldMk cId="202213318" sldId="493"/>
        </pc:sldMkLst>
      </pc:sldChg>
      <pc:sldChg chg="modNotesTx">
        <pc:chgData name="Agnes Blunck" userId="0b44d50f-09f2-4982-a6d5-bece8584cd8b" providerId="ADAL" clId="{5185B516-8FA6-C646-BBBE-AE5CD6692499}" dt="2025-06-23T13:34:52.616" v="7519" actId="20577"/>
        <pc:sldMkLst>
          <pc:docMk/>
          <pc:sldMk cId="3726094825" sldId="494"/>
        </pc:sldMkLst>
      </pc:sldChg>
      <pc:sldChg chg="del mod modShow">
        <pc:chgData name="Agnes Blunck" userId="0b44d50f-09f2-4982-a6d5-bece8584cd8b" providerId="ADAL" clId="{5185B516-8FA6-C646-BBBE-AE5CD6692499}" dt="2025-06-13T08:06:48.760" v="425" actId="2696"/>
        <pc:sldMkLst>
          <pc:docMk/>
          <pc:sldMk cId="4128178709" sldId="495"/>
        </pc:sldMkLst>
      </pc:sldChg>
      <pc:sldChg chg="del">
        <pc:chgData name="Agnes Blunck" userId="0b44d50f-09f2-4982-a6d5-bece8584cd8b" providerId="ADAL" clId="{5185B516-8FA6-C646-BBBE-AE5CD6692499}" dt="2025-06-13T08:04:15.376" v="317" actId="2696"/>
        <pc:sldMkLst>
          <pc:docMk/>
          <pc:sldMk cId="1670421202" sldId="496"/>
        </pc:sldMkLst>
      </pc:sldChg>
      <pc:sldChg chg="ord modNotesTx">
        <pc:chgData name="Agnes Blunck" userId="0b44d50f-09f2-4982-a6d5-bece8584cd8b" providerId="ADAL" clId="{5185B516-8FA6-C646-BBBE-AE5CD6692499}" dt="2025-06-23T13:34:45.232" v="7517" actId="20577"/>
        <pc:sldMkLst>
          <pc:docMk/>
          <pc:sldMk cId="3891420722" sldId="497"/>
        </pc:sldMkLst>
      </pc:sldChg>
      <pc:sldChg chg="addSp delSp modSp mod modNotesTx">
        <pc:chgData name="Agnes Blunck" userId="0b44d50f-09f2-4982-a6d5-bece8584cd8b" providerId="ADAL" clId="{5185B516-8FA6-C646-BBBE-AE5CD6692499}" dt="2025-06-23T13:34:25.852" v="7515" actId="21"/>
        <pc:sldMkLst>
          <pc:docMk/>
          <pc:sldMk cId="3278533241" sldId="498"/>
        </pc:sldMkLst>
      </pc:sldChg>
      <pc:sldChg chg="addSp delSp modSp mod modNotesTx">
        <pc:chgData name="Agnes Blunck" userId="0b44d50f-09f2-4982-a6d5-bece8584cd8b" providerId="ADAL" clId="{5185B516-8FA6-C646-BBBE-AE5CD6692499}" dt="2025-06-23T13:37:56.619" v="7788" actId="20577"/>
        <pc:sldMkLst>
          <pc:docMk/>
          <pc:sldMk cId="3515225760" sldId="502"/>
        </pc:sldMkLst>
      </pc:sldChg>
      <pc:sldChg chg="addSp delSp modSp add del mod setBg delDesignElem modShow">
        <pc:chgData name="Agnes Blunck" userId="0b44d50f-09f2-4982-a6d5-bece8584cd8b" providerId="ADAL" clId="{5185B516-8FA6-C646-BBBE-AE5CD6692499}" dt="2025-06-23T13:33:54.972" v="7512" actId="1036"/>
        <pc:sldMkLst>
          <pc:docMk/>
          <pc:sldMk cId="510437721" sldId="504"/>
        </pc:sldMkLst>
      </pc:sldChg>
      <pc:sldChg chg="addSp delSp modSp mod setBg modNotesTx">
        <pc:chgData name="Agnes Blunck" userId="0b44d50f-09f2-4982-a6d5-bece8584cd8b" providerId="ADAL" clId="{5185B516-8FA6-C646-BBBE-AE5CD6692499}" dt="2025-06-23T10:13:45.716" v="2773" actId="20577"/>
        <pc:sldMkLst>
          <pc:docMk/>
          <pc:sldMk cId="1926265896" sldId="637"/>
        </pc:sldMkLst>
      </pc:sldChg>
      <pc:sldChg chg="addSp delSp modSp mod">
        <pc:chgData name="Agnes Blunck" userId="0b44d50f-09f2-4982-a6d5-bece8584cd8b" providerId="ADAL" clId="{5185B516-8FA6-C646-BBBE-AE5CD6692499}" dt="2025-06-14T19:32:40.211" v="1073"/>
        <pc:sldMkLst>
          <pc:docMk/>
          <pc:sldMk cId="773070321" sldId="1187"/>
        </pc:sldMkLst>
      </pc:sldChg>
      <pc:sldChg chg="addSp delSp modSp mod setBg modNotesTx">
        <pc:chgData name="Agnes Blunck" userId="0b44d50f-09f2-4982-a6d5-bece8584cd8b" providerId="ADAL" clId="{5185B516-8FA6-C646-BBBE-AE5CD6692499}" dt="2025-06-14T19:43:11.365" v="1690" actId="20577"/>
        <pc:sldMkLst>
          <pc:docMk/>
          <pc:sldMk cId="876440665" sldId="1192"/>
        </pc:sldMkLst>
      </pc:sldChg>
      <pc:sldChg chg="addSp delSp modSp mod modShow modNotesTx">
        <pc:chgData name="Agnes Blunck" userId="0b44d50f-09f2-4982-a6d5-bece8584cd8b" providerId="ADAL" clId="{5185B516-8FA6-C646-BBBE-AE5CD6692499}" dt="2025-06-23T12:06:43.655" v="4181" actId="729"/>
        <pc:sldMkLst>
          <pc:docMk/>
          <pc:sldMk cId="2547018121" sldId="1197"/>
        </pc:sldMkLst>
      </pc:sldChg>
      <pc:sldChg chg="ord">
        <pc:chgData name="Agnes Blunck" userId="0b44d50f-09f2-4982-a6d5-bece8584cd8b" providerId="ADAL" clId="{5185B516-8FA6-C646-BBBE-AE5CD6692499}" dt="2025-06-14T19:44:25.334" v="1697" actId="20578"/>
        <pc:sldMkLst>
          <pc:docMk/>
          <pc:sldMk cId="577431969" sldId="1201"/>
        </pc:sldMkLst>
      </pc:sldChg>
      <pc:sldChg chg="modNotesTx">
        <pc:chgData name="Agnes Blunck" userId="0b44d50f-09f2-4982-a6d5-bece8584cd8b" providerId="ADAL" clId="{5185B516-8FA6-C646-BBBE-AE5CD6692499}" dt="2025-06-23T13:20:06.837" v="7359" actId="20577"/>
        <pc:sldMkLst>
          <pc:docMk/>
          <pc:sldMk cId="3581440709" sldId="1203"/>
        </pc:sldMkLst>
      </pc:sldChg>
      <pc:sldChg chg="mod modShow">
        <pc:chgData name="Agnes Blunck" userId="0b44d50f-09f2-4982-a6d5-bece8584cd8b" providerId="ADAL" clId="{5185B516-8FA6-C646-BBBE-AE5CD6692499}" dt="2025-06-13T07:53:57.157" v="257" actId="729"/>
        <pc:sldMkLst>
          <pc:docMk/>
          <pc:sldMk cId="872826042" sldId="1204"/>
        </pc:sldMkLst>
      </pc:sldChg>
      <pc:sldChg chg="mod modShow">
        <pc:chgData name="Agnes Blunck" userId="0b44d50f-09f2-4982-a6d5-bece8584cd8b" providerId="ADAL" clId="{5185B516-8FA6-C646-BBBE-AE5CD6692499}" dt="2025-06-13T07:53:57.157" v="257" actId="729"/>
        <pc:sldMkLst>
          <pc:docMk/>
          <pc:sldMk cId="3496007977" sldId="1205"/>
        </pc:sldMkLst>
      </pc:sldChg>
      <pc:sldChg chg="mod modShow">
        <pc:chgData name="Agnes Blunck" userId="0b44d50f-09f2-4982-a6d5-bece8584cd8b" providerId="ADAL" clId="{5185B516-8FA6-C646-BBBE-AE5CD6692499}" dt="2025-06-13T07:53:57.157" v="257" actId="729"/>
        <pc:sldMkLst>
          <pc:docMk/>
          <pc:sldMk cId="4189162324" sldId="1206"/>
        </pc:sldMkLst>
      </pc:sldChg>
      <pc:sldChg chg="mod modShow">
        <pc:chgData name="Agnes Blunck" userId="0b44d50f-09f2-4982-a6d5-bece8584cd8b" providerId="ADAL" clId="{5185B516-8FA6-C646-BBBE-AE5CD6692499}" dt="2025-06-13T07:53:57.157" v="257" actId="729"/>
        <pc:sldMkLst>
          <pc:docMk/>
          <pc:sldMk cId="1223032235" sldId="1207"/>
        </pc:sldMkLst>
      </pc:sldChg>
      <pc:sldChg chg="del mod modShow">
        <pc:chgData name="Agnes Blunck" userId="0b44d50f-09f2-4982-a6d5-bece8584cd8b" providerId="ADAL" clId="{5185B516-8FA6-C646-BBBE-AE5CD6692499}" dt="2025-06-13T09:23:17.125" v="521" actId="2696"/>
        <pc:sldMkLst>
          <pc:docMk/>
          <pc:sldMk cId="2902054804" sldId="1211"/>
        </pc:sldMkLst>
      </pc:sldChg>
      <pc:sldChg chg="add del mod modShow">
        <pc:chgData name="Agnes Blunck" userId="0b44d50f-09f2-4982-a6d5-bece8584cd8b" providerId="ADAL" clId="{5185B516-8FA6-C646-BBBE-AE5CD6692499}" dt="2025-06-13T09:24:12.292" v="530" actId="2696"/>
        <pc:sldMkLst>
          <pc:docMk/>
          <pc:sldMk cId="757447446" sldId="1214"/>
        </pc:sldMkLst>
      </pc:sldChg>
      <pc:sldChg chg="add modNotesTx">
        <pc:chgData name="Agnes Blunck" userId="0b44d50f-09f2-4982-a6d5-bece8584cd8b" providerId="ADAL" clId="{5185B516-8FA6-C646-BBBE-AE5CD6692499}" dt="2025-06-23T13:15:37.503" v="7173" actId="20577"/>
        <pc:sldMkLst>
          <pc:docMk/>
          <pc:sldMk cId="1725736979" sldId="1215"/>
        </pc:sldMkLst>
      </pc:sldChg>
      <pc:sldChg chg="del">
        <pc:chgData name="Agnes Blunck" userId="0b44d50f-09f2-4982-a6d5-bece8584cd8b" providerId="ADAL" clId="{5185B516-8FA6-C646-BBBE-AE5CD6692499}" dt="2025-06-13T09:23:42.538" v="522" actId="2696"/>
        <pc:sldMkLst>
          <pc:docMk/>
          <pc:sldMk cId="2288741684" sldId="1215"/>
        </pc:sldMkLst>
      </pc:sldChg>
      <pc:sldChg chg="del mod modShow">
        <pc:chgData name="Agnes Blunck" userId="0b44d50f-09f2-4982-a6d5-bece8584cd8b" providerId="ADAL" clId="{5185B516-8FA6-C646-BBBE-AE5CD6692499}" dt="2025-06-13T08:06:49.322" v="426" actId="2696"/>
        <pc:sldMkLst>
          <pc:docMk/>
          <pc:sldMk cId="2139390067" sldId="1216"/>
        </pc:sldMkLst>
      </pc:sldChg>
      <pc:sldChg chg="addSp delSp modSp add mod setBg">
        <pc:chgData name="Agnes Blunck" userId="0b44d50f-09f2-4982-a6d5-bece8584cd8b" providerId="ADAL" clId="{5185B516-8FA6-C646-BBBE-AE5CD6692499}" dt="2025-06-14T20:08:46.144" v="2001" actId="26606"/>
        <pc:sldMkLst>
          <pc:docMk/>
          <pc:sldMk cId="572075013" sldId="1217"/>
        </pc:sldMkLst>
      </pc:sldChg>
      <pc:sldChg chg="del">
        <pc:chgData name="Agnes Blunck" userId="0b44d50f-09f2-4982-a6d5-bece8584cd8b" providerId="ADAL" clId="{5185B516-8FA6-C646-BBBE-AE5CD6692499}" dt="2025-06-13T09:23:42.538" v="522" actId="2696"/>
        <pc:sldMkLst>
          <pc:docMk/>
          <pc:sldMk cId="2037232011" sldId="1217"/>
        </pc:sldMkLst>
      </pc:sldChg>
      <pc:sldChg chg="addSp delSp modSp mod modShow modNotesTx">
        <pc:chgData name="Agnes Blunck" userId="0b44d50f-09f2-4982-a6d5-bece8584cd8b" providerId="ADAL" clId="{5185B516-8FA6-C646-BBBE-AE5CD6692499}" dt="2025-06-23T13:10:22.589" v="7130" actId="20577"/>
        <pc:sldMkLst>
          <pc:docMk/>
          <pc:sldMk cId="401741765" sldId="1220"/>
        </pc:sldMkLst>
      </pc:sldChg>
      <pc:sldChg chg="addSp delSp modSp mod modShow modNotesTx">
        <pc:chgData name="Agnes Blunck" userId="0b44d50f-09f2-4982-a6d5-bece8584cd8b" providerId="ADAL" clId="{5185B516-8FA6-C646-BBBE-AE5CD6692499}" dt="2025-06-23T13:12:35.529" v="7134" actId="729"/>
        <pc:sldMkLst>
          <pc:docMk/>
          <pc:sldMk cId="711050793" sldId="1221"/>
        </pc:sldMkLst>
      </pc:sldChg>
      <pc:sldChg chg="del mod modShow">
        <pc:chgData name="Agnes Blunck" userId="0b44d50f-09f2-4982-a6d5-bece8584cd8b" providerId="ADAL" clId="{5185B516-8FA6-C646-BBBE-AE5CD6692499}" dt="2025-06-13T09:23:13.453" v="519" actId="2696"/>
        <pc:sldMkLst>
          <pc:docMk/>
          <pc:sldMk cId="4003385754" sldId="1222"/>
        </pc:sldMkLst>
      </pc:sldChg>
      <pc:sldChg chg="addSp delSp modSp mod setBg modShow modNotesTx">
        <pc:chgData name="Agnes Blunck" userId="0b44d50f-09f2-4982-a6d5-bece8584cd8b" providerId="ADAL" clId="{5185B516-8FA6-C646-BBBE-AE5CD6692499}" dt="2025-06-23T13:14:03.320" v="7148" actId="729"/>
        <pc:sldMkLst>
          <pc:docMk/>
          <pc:sldMk cId="226742487" sldId="1223"/>
        </pc:sldMkLst>
      </pc:sldChg>
      <pc:sldChg chg="del">
        <pc:chgData name="Agnes Blunck" userId="0b44d50f-09f2-4982-a6d5-bece8584cd8b" providerId="ADAL" clId="{5185B516-8FA6-C646-BBBE-AE5CD6692499}" dt="2025-06-13T09:23:42.538" v="522" actId="2696"/>
        <pc:sldMkLst>
          <pc:docMk/>
          <pc:sldMk cId="501237371" sldId="1224"/>
        </pc:sldMkLst>
      </pc:sldChg>
      <pc:sldChg chg="add">
        <pc:chgData name="Agnes Blunck" userId="0b44d50f-09f2-4982-a6d5-bece8584cd8b" providerId="ADAL" clId="{5185B516-8FA6-C646-BBBE-AE5CD6692499}" dt="2025-06-13T09:23:46.420" v="524"/>
        <pc:sldMkLst>
          <pc:docMk/>
          <pc:sldMk cId="3936303602" sldId="1224"/>
        </pc:sldMkLst>
      </pc:sldChg>
      <pc:sldChg chg="del">
        <pc:chgData name="Agnes Blunck" userId="0b44d50f-09f2-4982-a6d5-bece8584cd8b" providerId="ADAL" clId="{5185B516-8FA6-C646-BBBE-AE5CD6692499}" dt="2025-06-14T19:58:45.691" v="1916" actId="2696"/>
        <pc:sldMkLst>
          <pc:docMk/>
          <pc:sldMk cId="4096475185" sldId="1225"/>
        </pc:sldMkLst>
      </pc:sldChg>
      <pc:sldChg chg="del mod modShow">
        <pc:chgData name="Agnes Blunck" userId="0b44d50f-09f2-4982-a6d5-bece8584cd8b" providerId="ADAL" clId="{5185B516-8FA6-C646-BBBE-AE5CD6692499}" dt="2025-06-13T08:06:48.245" v="424" actId="2696"/>
        <pc:sldMkLst>
          <pc:docMk/>
          <pc:sldMk cId="1548731760" sldId="1226"/>
        </pc:sldMkLst>
      </pc:sldChg>
      <pc:sldChg chg="addSp delSp modSp mod modNotesTx">
        <pc:chgData name="Agnes Blunck" userId="0b44d50f-09f2-4982-a6d5-bece8584cd8b" providerId="ADAL" clId="{5185B516-8FA6-C646-BBBE-AE5CD6692499}" dt="2025-06-14T19:44:55.923" v="1707" actId="26606"/>
        <pc:sldMkLst>
          <pc:docMk/>
          <pc:sldMk cId="437275205" sldId="1227"/>
        </pc:sldMkLst>
      </pc:sldChg>
      <pc:sldChg chg="add modNotesTx">
        <pc:chgData name="Agnes Blunck" userId="0b44d50f-09f2-4982-a6d5-bece8584cd8b" providerId="ADAL" clId="{5185B516-8FA6-C646-BBBE-AE5CD6692499}" dt="2025-06-23T13:15:55.664" v="7185" actId="20577"/>
        <pc:sldMkLst>
          <pc:docMk/>
          <pc:sldMk cId="627993759" sldId="1228"/>
        </pc:sldMkLst>
      </pc:sldChg>
      <pc:sldChg chg="del modNotesTx">
        <pc:chgData name="Agnes Blunck" userId="0b44d50f-09f2-4982-a6d5-bece8584cd8b" providerId="ADAL" clId="{5185B516-8FA6-C646-BBBE-AE5CD6692499}" dt="2025-06-13T09:23:42.538" v="522" actId="2696"/>
        <pc:sldMkLst>
          <pc:docMk/>
          <pc:sldMk cId="2539363423" sldId="1228"/>
        </pc:sldMkLst>
      </pc:sldChg>
      <pc:sldChg chg="del">
        <pc:chgData name="Agnes Blunck" userId="0b44d50f-09f2-4982-a6d5-bece8584cd8b" providerId="ADAL" clId="{5185B516-8FA6-C646-BBBE-AE5CD6692499}" dt="2025-06-13T09:24:44.841" v="534" actId="2696"/>
        <pc:sldMkLst>
          <pc:docMk/>
          <pc:sldMk cId="2071791707" sldId="1300"/>
        </pc:sldMkLst>
      </pc:sldChg>
      <pc:sldChg chg="del">
        <pc:chgData name="Agnes Blunck" userId="0b44d50f-09f2-4982-a6d5-bece8584cd8b" providerId="ADAL" clId="{5185B516-8FA6-C646-BBBE-AE5CD6692499}" dt="2025-06-13T09:24:44.027" v="533" actId="2696"/>
        <pc:sldMkLst>
          <pc:docMk/>
          <pc:sldMk cId="1589845370" sldId="1301"/>
        </pc:sldMkLst>
      </pc:sldChg>
      <pc:sldChg chg="del">
        <pc:chgData name="Agnes Blunck" userId="0b44d50f-09f2-4982-a6d5-bece8584cd8b" providerId="ADAL" clId="{5185B516-8FA6-C646-BBBE-AE5CD6692499}" dt="2025-06-13T09:24:46.197" v="535" actId="2696"/>
        <pc:sldMkLst>
          <pc:docMk/>
          <pc:sldMk cId="4063188504" sldId="1302"/>
        </pc:sldMkLst>
      </pc:sldChg>
      <pc:sldChg chg="del">
        <pc:chgData name="Agnes Blunck" userId="0b44d50f-09f2-4982-a6d5-bece8584cd8b" providerId="ADAL" clId="{5185B516-8FA6-C646-BBBE-AE5CD6692499}" dt="2025-06-13T09:24:47.528" v="537" actId="2696"/>
        <pc:sldMkLst>
          <pc:docMk/>
          <pc:sldMk cId="378440490" sldId="1303"/>
        </pc:sldMkLst>
      </pc:sldChg>
      <pc:sldChg chg="del">
        <pc:chgData name="Agnes Blunck" userId="0b44d50f-09f2-4982-a6d5-bece8584cd8b" providerId="ADAL" clId="{5185B516-8FA6-C646-BBBE-AE5CD6692499}" dt="2025-06-13T09:24:46.724" v="536" actId="2696"/>
        <pc:sldMkLst>
          <pc:docMk/>
          <pc:sldMk cId="2350505542" sldId="1304"/>
        </pc:sldMkLst>
      </pc:sldChg>
      <pc:sldChg chg="addSp delSp modSp mod modNotesTx">
        <pc:chgData name="Agnes Blunck" userId="0b44d50f-09f2-4982-a6d5-bece8584cd8b" providerId="ADAL" clId="{5185B516-8FA6-C646-BBBE-AE5CD6692499}" dt="2025-06-23T10:13:39.357" v="2770" actId="20577"/>
        <pc:sldMkLst>
          <pc:docMk/>
          <pc:sldMk cId="3806524663" sldId="1306"/>
        </pc:sldMkLst>
      </pc:sldChg>
      <pc:sldChg chg="del">
        <pc:chgData name="Agnes Blunck" userId="0b44d50f-09f2-4982-a6d5-bece8584cd8b" providerId="ADAL" clId="{5185B516-8FA6-C646-BBBE-AE5CD6692499}" dt="2025-06-13T09:24:42.917" v="532" actId="2696"/>
        <pc:sldMkLst>
          <pc:docMk/>
          <pc:sldMk cId="3597664296" sldId="1308"/>
        </pc:sldMkLst>
      </pc:sldChg>
      <pc:sldChg chg="addSp delSp modSp mod setBg modShow">
        <pc:chgData name="Agnes Blunck" userId="0b44d50f-09f2-4982-a6d5-bece8584cd8b" providerId="ADAL" clId="{5185B516-8FA6-C646-BBBE-AE5CD6692499}" dt="2025-06-23T13:31:43.517" v="7455" actId="478"/>
        <pc:sldMkLst>
          <pc:docMk/>
          <pc:sldMk cId="999440025" sldId="1310"/>
        </pc:sldMkLst>
      </pc:sldChg>
      <pc:sldChg chg="modNotesTx">
        <pc:chgData name="Agnes Blunck" userId="0b44d50f-09f2-4982-a6d5-bece8584cd8b" providerId="ADAL" clId="{5185B516-8FA6-C646-BBBE-AE5CD6692499}" dt="2025-06-23T13:27:29.306" v="7407" actId="20577"/>
        <pc:sldMkLst>
          <pc:docMk/>
          <pc:sldMk cId="3245592801" sldId="1325"/>
        </pc:sldMkLst>
      </pc:sldChg>
      <pc:sldChg chg="addSp delSp modSp mod modNotesTx">
        <pc:chgData name="Agnes Blunck" userId="0b44d50f-09f2-4982-a6d5-bece8584cd8b" providerId="ADAL" clId="{5185B516-8FA6-C646-BBBE-AE5CD6692499}" dt="2025-06-14T19:44:39.391" v="1702" actId="26606"/>
        <pc:sldMkLst>
          <pc:docMk/>
          <pc:sldMk cId="1801742621" sldId="1328"/>
        </pc:sldMkLst>
      </pc:sldChg>
      <pc:sldChg chg="addSp modSp mod modShow">
        <pc:chgData name="Agnes Blunck" userId="0b44d50f-09f2-4982-a6d5-bece8584cd8b" providerId="ADAL" clId="{5185B516-8FA6-C646-BBBE-AE5CD6692499}" dt="2025-06-14T19:07:13.366" v="668" actId="1076"/>
        <pc:sldMkLst>
          <pc:docMk/>
          <pc:sldMk cId="4272073869" sldId="1329"/>
        </pc:sldMkLst>
      </pc:sldChg>
      <pc:sldChg chg="del">
        <pc:chgData name="Agnes Blunck" userId="0b44d50f-09f2-4982-a6d5-bece8584cd8b" providerId="ADAL" clId="{5185B516-8FA6-C646-BBBE-AE5CD6692499}" dt="2025-06-13T09:23:42.538" v="522" actId="2696"/>
        <pc:sldMkLst>
          <pc:docMk/>
          <pc:sldMk cId="1598849956" sldId="1330"/>
        </pc:sldMkLst>
      </pc:sldChg>
      <pc:sldChg chg="delSp add del setBg delDesignElem">
        <pc:chgData name="Agnes Blunck" userId="0b44d50f-09f2-4982-a6d5-bece8584cd8b" providerId="ADAL" clId="{5185B516-8FA6-C646-BBBE-AE5CD6692499}" dt="2025-06-13T09:24:02.983" v="527" actId="2696"/>
        <pc:sldMkLst>
          <pc:docMk/>
          <pc:sldMk cId="2786811658" sldId="1330"/>
        </pc:sldMkLst>
      </pc:sldChg>
      <pc:sldChg chg="mod ord modShow modNotesTx">
        <pc:chgData name="Agnes Blunck" userId="0b44d50f-09f2-4982-a6d5-bece8584cd8b" providerId="ADAL" clId="{5185B516-8FA6-C646-BBBE-AE5CD6692499}" dt="2025-06-23T13:19:55.574" v="7357" actId="20577"/>
        <pc:sldMkLst>
          <pc:docMk/>
          <pc:sldMk cId="3513797363" sldId="1331"/>
        </pc:sldMkLst>
      </pc:sldChg>
      <pc:sldChg chg="mod modShow">
        <pc:chgData name="Agnes Blunck" userId="0b44d50f-09f2-4982-a6d5-bece8584cd8b" providerId="ADAL" clId="{5185B516-8FA6-C646-BBBE-AE5CD6692499}" dt="2025-06-13T07:53:57.157" v="257" actId="729"/>
        <pc:sldMkLst>
          <pc:docMk/>
          <pc:sldMk cId="4117569730" sldId="1332"/>
        </pc:sldMkLst>
      </pc:sldChg>
      <pc:sldChg chg="addSp delSp modSp mod modShow">
        <pc:chgData name="Agnes Blunck" userId="0b44d50f-09f2-4982-a6d5-bece8584cd8b" providerId="ADAL" clId="{5185B516-8FA6-C646-BBBE-AE5CD6692499}" dt="2025-06-24T14:03:14.761" v="7793" actId="26606"/>
        <pc:sldMkLst>
          <pc:docMk/>
          <pc:sldMk cId="1448854848" sldId="1333"/>
        </pc:sldMkLst>
      </pc:sldChg>
      <pc:sldChg chg="mod modShow">
        <pc:chgData name="Agnes Blunck" userId="0b44d50f-09f2-4982-a6d5-bece8584cd8b" providerId="ADAL" clId="{5185B516-8FA6-C646-BBBE-AE5CD6692499}" dt="2025-06-13T07:53:57.157" v="257" actId="729"/>
        <pc:sldMkLst>
          <pc:docMk/>
          <pc:sldMk cId="1857245321" sldId="1334"/>
        </pc:sldMkLst>
      </pc:sldChg>
      <pc:sldChg chg="mod modShow">
        <pc:chgData name="Agnes Blunck" userId="0b44d50f-09f2-4982-a6d5-bece8584cd8b" providerId="ADAL" clId="{5185B516-8FA6-C646-BBBE-AE5CD6692499}" dt="2025-06-13T07:53:57.157" v="257" actId="729"/>
        <pc:sldMkLst>
          <pc:docMk/>
          <pc:sldMk cId="2297001642" sldId="1335"/>
        </pc:sldMkLst>
      </pc:sldChg>
      <pc:sldChg chg="mod modShow">
        <pc:chgData name="Agnes Blunck" userId="0b44d50f-09f2-4982-a6d5-bece8584cd8b" providerId="ADAL" clId="{5185B516-8FA6-C646-BBBE-AE5CD6692499}" dt="2025-06-13T07:53:57.157" v="257" actId="729"/>
        <pc:sldMkLst>
          <pc:docMk/>
          <pc:sldMk cId="281536479" sldId="1336"/>
        </pc:sldMkLst>
      </pc:sldChg>
      <pc:sldChg chg="mod modShow">
        <pc:chgData name="Agnes Blunck" userId="0b44d50f-09f2-4982-a6d5-bece8584cd8b" providerId="ADAL" clId="{5185B516-8FA6-C646-BBBE-AE5CD6692499}" dt="2025-06-13T07:53:57.157" v="257" actId="729"/>
        <pc:sldMkLst>
          <pc:docMk/>
          <pc:sldMk cId="1972102403" sldId="1337"/>
        </pc:sldMkLst>
      </pc:sldChg>
      <pc:sldChg chg="mod modShow">
        <pc:chgData name="Agnes Blunck" userId="0b44d50f-09f2-4982-a6d5-bece8584cd8b" providerId="ADAL" clId="{5185B516-8FA6-C646-BBBE-AE5CD6692499}" dt="2025-06-13T07:53:57.157" v="257" actId="729"/>
        <pc:sldMkLst>
          <pc:docMk/>
          <pc:sldMk cId="2375403489" sldId="1338"/>
        </pc:sldMkLst>
      </pc:sldChg>
      <pc:sldChg chg="mod modShow">
        <pc:chgData name="Agnes Blunck" userId="0b44d50f-09f2-4982-a6d5-bece8584cd8b" providerId="ADAL" clId="{5185B516-8FA6-C646-BBBE-AE5CD6692499}" dt="2025-06-13T07:53:57.157" v="257" actId="729"/>
        <pc:sldMkLst>
          <pc:docMk/>
          <pc:sldMk cId="3297996521" sldId="1340"/>
        </pc:sldMkLst>
      </pc:sldChg>
      <pc:sldChg chg="mod modShow modNotesTx">
        <pc:chgData name="Agnes Blunck" userId="0b44d50f-09f2-4982-a6d5-bece8584cd8b" providerId="ADAL" clId="{5185B516-8FA6-C646-BBBE-AE5CD6692499}" dt="2025-06-23T13:19:49.553" v="7356" actId="20577"/>
        <pc:sldMkLst>
          <pc:docMk/>
          <pc:sldMk cId="3262468480" sldId="1341"/>
        </pc:sldMkLst>
      </pc:sldChg>
      <pc:sldChg chg="del mod modShow">
        <pc:chgData name="Agnes Blunck" userId="0b44d50f-09f2-4982-a6d5-bece8584cd8b" providerId="ADAL" clId="{5185B516-8FA6-C646-BBBE-AE5CD6692499}" dt="2025-06-13T09:23:42.538" v="522" actId="2696"/>
        <pc:sldMkLst>
          <pc:docMk/>
          <pc:sldMk cId="2193958550" sldId="3625"/>
        </pc:sldMkLst>
      </pc:sldChg>
      <pc:sldChg chg="add del">
        <pc:chgData name="Agnes Blunck" userId="0b44d50f-09f2-4982-a6d5-bece8584cd8b" providerId="ADAL" clId="{5185B516-8FA6-C646-BBBE-AE5CD6692499}" dt="2025-06-23T13:18:51.455" v="7350" actId="2696"/>
        <pc:sldMkLst>
          <pc:docMk/>
          <pc:sldMk cId="3074378223" sldId="3625"/>
        </pc:sldMkLst>
      </pc:sldChg>
      <pc:sldChg chg="ord modNotesTx">
        <pc:chgData name="Agnes Blunck" userId="0b44d50f-09f2-4982-a6d5-bece8584cd8b" providerId="ADAL" clId="{5185B516-8FA6-C646-BBBE-AE5CD6692499}" dt="2025-06-23T13:28:18.246" v="7419" actId="20577"/>
        <pc:sldMkLst>
          <pc:docMk/>
          <pc:sldMk cId="3390246227" sldId="3627"/>
        </pc:sldMkLst>
      </pc:sldChg>
      <pc:sldChg chg="del">
        <pc:chgData name="Agnes Blunck" userId="0b44d50f-09f2-4982-a6d5-bece8584cd8b" providerId="ADAL" clId="{5185B516-8FA6-C646-BBBE-AE5CD6692499}" dt="2025-06-13T09:23:42.538" v="522" actId="2696"/>
        <pc:sldMkLst>
          <pc:docMk/>
          <pc:sldMk cId="142532691" sldId="3628"/>
        </pc:sldMkLst>
      </pc:sldChg>
      <pc:sldChg chg="add del modNotesTx">
        <pc:chgData name="Agnes Blunck" userId="0b44d50f-09f2-4982-a6d5-bece8584cd8b" providerId="ADAL" clId="{5185B516-8FA6-C646-BBBE-AE5CD6692499}" dt="2025-06-14T20:18:30.935" v="2243" actId="2696"/>
        <pc:sldMkLst>
          <pc:docMk/>
          <pc:sldMk cId="390316896" sldId="3628"/>
        </pc:sldMkLst>
      </pc:sldChg>
      <pc:sldChg chg="del">
        <pc:chgData name="Agnes Blunck" userId="0b44d50f-09f2-4982-a6d5-bece8584cd8b" providerId="ADAL" clId="{5185B516-8FA6-C646-BBBE-AE5CD6692499}" dt="2025-06-13T07:50:06.663" v="255" actId="2696"/>
        <pc:sldMkLst>
          <pc:docMk/>
          <pc:sldMk cId="1418646191" sldId="3629"/>
        </pc:sldMkLst>
      </pc:sldChg>
      <pc:sldChg chg="modNotesTx">
        <pc:chgData name="Agnes Blunck" userId="0b44d50f-09f2-4982-a6d5-bece8584cd8b" providerId="ADAL" clId="{5185B516-8FA6-C646-BBBE-AE5CD6692499}" dt="2025-06-23T13:08:49.898" v="7123" actId="20577"/>
        <pc:sldMkLst>
          <pc:docMk/>
          <pc:sldMk cId="478343075" sldId="3630"/>
        </pc:sldMkLst>
      </pc:sldChg>
      <pc:sldChg chg="addSp delSp modSp mod modNotesTx">
        <pc:chgData name="Agnes Blunck" userId="0b44d50f-09f2-4982-a6d5-bece8584cd8b" providerId="ADAL" clId="{5185B516-8FA6-C646-BBBE-AE5CD6692499}" dt="2025-06-23T12:01:39.151" v="3991" actId="20577"/>
        <pc:sldMkLst>
          <pc:docMk/>
          <pc:sldMk cId="294243881" sldId="3631"/>
        </pc:sldMkLst>
      </pc:sldChg>
      <pc:sldChg chg="addSp delSp modSp mod modNotesTx">
        <pc:chgData name="Agnes Blunck" userId="0b44d50f-09f2-4982-a6d5-bece8584cd8b" providerId="ADAL" clId="{5185B516-8FA6-C646-BBBE-AE5CD6692499}" dt="2025-06-23T11:58:34.063" v="3874" actId="26606"/>
        <pc:sldMkLst>
          <pc:docMk/>
          <pc:sldMk cId="2737887332" sldId="3632"/>
        </pc:sldMkLst>
      </pc:sldChg>
      <pc:sldChg chg="addSp delSp modSp mod">
        <pc:chgData name="Agnes Blunck" userId="0b44d50f-09f2-4982-a6d5-bece8584cd8b" providerId="ADAL" clId="{5185B516-8FA6-C646-BBBE-AE5CD6692499}" dt="2025-06-23T11:58:31.375" v="3873" actId="26606"/>
        <pc:sldMkLst>
          <pc:docMk/>
          <pc:sldMk cId="978115522" sldId="3633"/>
        </pc:sldMkLst>
      </pc:sldChg>
      <pc:sldChg chg="addSp delSp modSp add del mod modNotesTx">
        <pc:chgData name="Agnes Blunck" userId="0b44d50f-09f2-4982-a6d5-bece8584cd8b" providerId="ADAL" clId="{5185B516-8FA6-C646-BBBE-AE5CD6692499}" dt="2025-06-23T12:03:30.782" v="4104" actId="20577"/>
        <pc:sldMkLst>
          <pc:docMk/>
          <pc:sldMk cId="2875583732" sldId="3634"/>
        </pc:sldMkLst>
      </pc:sldChg>
      <pc:sldChg chg="modNotesTx">
        <pc:chgData name="Agnes Blunck" userId="0b44d50f-09f2-4982-a6d5-bece8584cd8b" providerId="ADAL" clId="{5185B516-8FA6-C646-BBBE-AE5CD6692499}" dt="2025-06-23T12:05:54.334" v="4179" actId="20577"/>
        <pc:sldMkLst>
          <pc:docMk/>
          <pc:sldMk cId="1771559405" sldId="3635"/>
        </pc:sldMkLst>
      </pc:sldChg>
      <pc:sldChg chg="modNotesTx">
        <pc:chgData name="Agnes Blunck" userId="0b44d50f-09f2-4982-a6d5-bece8584cd8b" providerId="ADAL" clId="{5185B516-8FA6-C646-BBBE-AE5CD6692499}" dt="2025-06-23T12:06:07.813" v="4180" actId="20577"/>
        <pc:sldMkLst>
          <pc:docMk/>
          <pc:sldMk cId="948991199" sldId="3636"/>
        </pc:sldMkLst>
      </pc:sldChg>
      <pc:sldChg chg="modNotesTx">
        <pc:chgData name="Agnes Blunck" userId="0b44d50f-09f2-4982-a6d5-bece8584cd8b" providerId="ADAL" clId="{5185B516-8FA6-C646-BBBE-AE5CD6692499}" dt="2025-06-23T13:28:06.640" v="7417" actId="113"/>
        <pc:sldMkLst>
          <pc:docMk/>
          <pc:sldMk cId="3095069369" sldId="3637"/>
        </pc:sldMkLst>
      </pc:sldChg>
      <pc:sldChg chg="modNotesTx">
        <pc:chgData name="Agnes Blunck" userId="0b44d50f-09f2-4982-a6d5-bece8584cd8b" providerId="ADAL" clId="{5185B516-8FA6-C646-BBBE-AE5CD6692499}" dt="2025-06-23T12:39:07.274" v="5900" actId="20577"/>
        <pc:sldMkLst>
          <pc:docMk/>
          <pc:sldMk cId="3847589539" sldId="3638"/>
        </pc:sldMkLst>
      </pc:sldChg>
      <pc:sldChg chg="addSp delSp modSp add del mod modNotesTx">
        <pc:chgData name="Agnes Blunck" userId="0b44d50f-09f2-4982-a6d5-bece8584cd8b" providerId="ADAL" clId="{5185B516-8FA6-C646-BBBE-AE5CD6692499}" dt="2025-06-23T13:10:08.252" v="7125" actId="20577"/>
        <pc:sldMkLst>
          <pc:docMk/>
          <pc:sldMk cId="3539963287" sldId="3639"/>
        </pc:sldMkLst>
      </pc:sldChg>
      <pc:sldChg chg="addSp delSp modSp mod modShow modNotesTx">
        <pc:chgData name="Agnes Blunck" userId="0b44d50f-09f2-4982-a6d5-bece8584cd8b" providerId="ADAL" clId="{5185B516-8FA6-C646-BBBE-AE5CD6692499}" dt="2025-06-23T13:10:05.285" v="7124" actId="20577"/>
        <pc:sldMkLst>
          <pc:docMk/>
          <pc:sldMk cId="2370474139" sldId="3640"/>
        </pc:sldMkLst>
      </pc:sldChg>
      <pc:sldChg chg="addSp delSp modSp add mod ord setBg modNotesTx">
        <pc:chgData name="Agnes Blunck" userId="0b44d50f-09f2-4982-a6d5-bece8584cd8b" providerId="ADAL" clId="{5185B516-8FA6-C646-BBBE-AE5CD6692499}" dt="2025-06-23T13:37:21.116" v="7770" actId="20577"/>
        <pc:sldMkLst>
          <pc:docMk/>
          <pc:sldMk cId="1877483098" sldId="3641"/>
        </pc:sldMkLst>
      </pc:sldChg>
      <pc:sldChg chg="delSp add mod setBg delDesignElem modShow modNotesTx">
        <pc:chgData name="Agnes Blunck" userId="0b44d50f-09f2-4982-a6d5-bece8584cd8b" providerId="ADAL" clId="{5185B516-8FA6-C646-BBBE-AE5CD6692499}" dt="2025-06-23T13:13:29.716" v="7138" actId="729"/>
        <pc:sldMkLst>
          <pc:docMk/>
          <pc:sldMk cId="1800767740" sldId="3642"/>
        </pc:sldMkLst>
      </pc:sldChg>
      <pc:sldChg chg="delSp add mod setBg delDesignElem modShow modNotesTx">
        <pc:chgData name="Agnes Blunck" userId="0b44d50f-09f2-4982-a6d5-bece8584cd8b" providerId="ADAL" clId="{5185B516-8FA6-C646-BBBE-AE5CD6692499}" dt="2025-06-23T13:13:29.716" v="7138" actId="729"/>
        <pc:sldMkLst>
          <pc:docMk/>
          <pc:sldMk cId="1837499886" sldId="3643"/>
        </pc:sldMkLst>
      </pc:sldChg>
      <pc:sldChg chg="add ord modNotesTx">
        <pc:chgData name="Agnes Blunck" userId="0b44d50f-09f2-4982-a6d5-bece8584cd8b" providerId="ADAL" clId="{5185B516-8FA6-C646-BBBE-AE5CD6692499}" dt="2025-06-14T19:08:27.404" v="680" actId="20577"/>
        <pc:sldMkLst>
          <pc:docMk/>
          <pc:sldMk cId="10296171" sldId="3644"/>
        </pc:sldMkLst>
      </pc:sldChg>
      <pc:sldChg chg="addSp delSp modSp add mod modShow modNotesTx">
        <pc:chgData name="Agnes Blunck" userId="0b44d50f-09f2-4982-a6d5-bece8584cd8b" providerId="ADAL" clId="{5185B516-8FA6-C646-BBBE-AE5CD6692499}" dt="2025-06-23T13:10:13.081" v="7126" actId="20577"/>
        <pc:sldMkLst>
          <pc:docMk/>
          <pc:sldMk cId="1493731226" sldId="3645"/>
        </pc:sldMkLst>
      </pc:sldChg>
      <pc:sldChg chg="addSp delSp modSp add mod modShow modNotesTx">
        <pc:chgData name="Agnes Blunck" userId="0b44d50f-09f2-4982-a6d5-bece8584cd8b" providerId="ADAL" clId="{5185B516-8FA6-C646-BBBE-AE5CD6692499}" dt="2025-06-23T13:10:15.148" v="7127" actId="20577"/>
        <pc:sldMkLst>
          <pc:docMk/>
          <pc:sldMk cId="2786833198" sldId="3646"/>
        </pc:sldMkLst>
      </pc:sldChg>
      <pc:sldChg chg="add del ord">
        <pc:chgData name="Agnes Blunck" userId="0b44d50f-09f2-4982-a6d5-bece8584cd8b" providerId="ADAL" clId="{5185B516-8FA6-C646-BBBE-AE5CD6692499}" dt="2025-06-14T20:20:25.689" v="2294" actId="2696"/>
        <pc:sldMkLst>
          <pc:docMk/>
          <pc:sldMk cId="122773577" sldId="3647"/>
        </pc:sldMkLst>
      </pc:sldChg>
      <pc:sldChg chg="add del">
        <pc:chgData name="Agnes Blunck" userId="0b44d50f-09f2-4982-a6d5-bece8584cd8b" providerId="ADAL" clId="{5185B516-8FA6-C646-BBBE-AE5CD6692499}" dt="2025-06-14T19:50:07.683" v="1710" actId="2890"/>
        <pc:sldMkLst>
          <pc:docMk/>
          <pc:sldMk cId="2414025582" sldId="3647"/>
        </pc:sldMkLst>
      </pc:sldChg>
      <pc:sldChg chg="add del">
        <pc:chgData name="Agnes Blunck" userId="0b44d50f-09f2-4982-a6d5-bece8584cd8b" providerId="ADAL" clId="{5185B516-8FA6-C646-BBBE-AE5CD6692499}" dt="2025-06-14T19:55:20.118" v="1867" actId="2696"/>
        <pc:sldMkLst>
          <pc:docMk/>
          <pc:sldMk cId="40200894" sldId="3648"/>
        </pc:sldMkLst>
      </pc:sldChg>
      <pc:sldChg chg="add del">
        <pc:chgData name="Agnes Blunck" userId="0b44d50f-09f2-4982-a6d5-bece8584cd8b" providerId="ADAL" clId="{5185B516-8FA6-C646-BBBE-AE5CD6692499}" dt="2025-06-14T19:57:19.478" v="1902" actId="2696"/>
        <pc:sldMkLst>
          <pc:docMk/>
          <pc:sldMk cId="1161344454" sldId="3648"/>
        </pc:sldMkLst>
      </pc:sldChg>
      <pc:sldChg chg="addSp modSp new mod setBg modShow">
        <pc:chgData name="Agnes Blunck" userId="0b44d50f-09f2-4982-a6d5-bece8584cd8b" providerId="ADAL" clId="{5185B516-8FA6-C646-BBBE-AE5CD6692499}" dt="2025-06-23T13:31:49.536" v="7456" actId="729"/>
        <pc:sldMkLst>
          <pc:docMk/>
          <pc:sldMk cId="2107057085" sldId="3648"/>
        </pc:sldMkLst>
      </pc:sldChg>
      <pc:sldChg chg="addSp delSp modSp add del mod ord modNotesTx">
        <pc:chgData name="Agnes Blunck" userId="0b44d50f-09f2-4982-a6d5-bece8584cd8b" providerId="ADAL" clId="{5185B516-8FA6-C646-BBBE-AE5CD6692499}" dt="2025-06-16T14:10:38.645" v="2705" actId="2696"/>
        <pc:sldMkLst>
          <pc:docMk/>
          <pc:sldMk cId="777593965" sldId="3649"/>
        </pc:sldMkLst>
      </pc:sldChg>
      <pc:sldChg chg="addSp delSp modSp add mod modNotesTx">
        <pc:chgData name="Agnes Blunck" userId="0b44d50f-09f2-4982-a6d5-bece8584cd8b" providerId="ADAL" clId="{5185B516-8FA6-C646-BBBE-AE5CD6692499}" dt="2025-06-23T13:18:45.860" v="7349" actId="20577"/>
        <pc:sldMkLst>
          <pc:docMk/>
          <pc:sldMk cId="2202509353" sldId="3650"/>
        </pc:sldMkLst>
      </pc:sldChg>
      <pc:sldChg chg="delSp add del mod setBg delDesignElem modShow modNotesTx">
        <pc:chgData name="Agnes Blunck" userId="0b44d50f-09f2-4982-a6d5-bece8584cd8b" providerId="ADAL" clId="{5185B516-8FA6-C646-BBBE-AE5CD6692499}" dt="2025-06-23T13:19:30.589" v="7352" actId="2696"/>
        <pc:sldMkLst>
          <pc:docMk/>
          <pc:sldMk cId="3189957567" sldId="3651"/>
        </pc:sldMkLst>
      </pc:sldChg>
      <pc:sldChg chg="addSp delSp modSp add mod">
        <pc:chgData name="Agnes Blunck" userId="0b44d50f-09f2-4982-a6d5-bece8584cd8b" providerId="ADAL" clId="{5185B516-8FA6-C646-BBBE-AE5CD6692499}" dt="2025-06-23T11:57:51.716" v="3857" actId="26606"/>
        <pc:sldMkLst>
          <pc:docMk/>
          <pc:sldMk cId="3275723943" sldId="3652"/>
        </pc:sldMkLst>
      </pc:sldChg>
      <pc:sldChg chg="add modNotesTx">
        <pc:chgData name="Agnes Blunck" userId="0b44d50f-09f2-4982-a6d5-bece8584cd8b" providerId="ADAL" clId="{5185B516-8FA6-C646-BBBE-AE5CD6692499}" dt="2025-06-23T13:15:09.472" v="7152" actId="20577"/>
        <pc:sldMkLst>
          <pc:docMk/>
          <pc:sldMk cId="3791583771" sldId="3653"/>
        </pc:sldMkLst>
      </pc:sldChg>
    </pc:docChg>
  </pc:docChgLst>
  <pc:docChgLst>
    <pc:chgData name="Agnes Blunck" userId="0b44d50f-09f2-4982-a6d5-bece8584cd8b" providerId="ADAL" clId="{25DEFF90-72A5-539B-AAC8-9E56C6BFA995}"/>
    <pc:docChg chg="custSel addSld delSld modSld sldOrd modSection">
      <pc:chgData name="Agnes Blunck" userId="0b44d50f-09f2-4982-a6d5-bece8584cd8b" providerId="ADAL" clId="{25DEFF90-72A5-539B-AAC8-9E56C6BFA995}" dt="2025-09-23T12:30:51.563" v="2728" actId="2696"/>
      <pc:docMkLst>
        <pc:docMk/>
      </pc:docMkLst>
      <pc:sldChg chg="modNotesTx">
        <pc:chgData name="Agnes Blunck" userId="0b44d50f-09f2-4982-a6d5-bece8584cd8b" providerId="ADAL" clId="{25DEFF90-72A5-539B-AAC8-9E56C6BFA995}" dt="2025-09-23T12:13:04.375" v="2520" actId="20577"/>
        <pc:sldMkLst>
          <pc:docMk/>
          <pc:sldMk cId="2857145624" sldId="474"/>
        </pc:sldMkLst>
      </pc:sldChg>
      <pc:sldChg chg="del">
        <pc:chgData name="Agnes Blunck" userId="0b44d50f-09f2-4982-a6d5-bece8584cd8b" providerId="ADAL" clId="{25DEFF90-72A5-539B-AAC8-9E56C6BFA995}" dt="2025-09-23T08:32:45.287" v="9" actId="2696"/>
        <pc:sldMkLst>
          <pc:docMk/>
          <pc:sldMk cId="616206876" sldId="479"/>
        </pc:sldMkLst>
      </pc:sldChg>
      <pc:sldChg chg="modNotesTx">
        <pc:chgData name="Agnes Blunck" userId="0b44d50f-09f2-4982-a6d5-bece8584cd8b" providerId="ADAL" clId="{25DEFF90-72A5-539B-AAC8-9E56C6BFA995}" dt="2025-09-23T12:21:25.263" v="2723" actId="20577"/>
        <pc:sldMkLst>
          <pc:docMk/>
          <pc:sldMk cId="102725125" sldId="485"/>
        </pc:sldMkLst>
      </pc:sldChg>
      <pc:sldChg chg="modNotesTx">
        <pc:chgData name="Agnes Blunck" userId="0b44d50f-09f2-4982-a6d5-bece8584cd8b" providerId="ADAL" clId="{25DEFF90-72A5-539B-AAC8-9E56C6BFA995}" dt="2025-09-23T12:22:01.874" v="2724" actId="115"/>
        <pc:sldMkLst>
          <pc:docMk/>
          <pc:sldMk cId="3497651122" sldId="486"/>
        </pc:sldMkLst>
      </pc:sldChg>
      <pc:sldChg chg="modNotesTx">
        <pc:chgData name="Agnes Blunck" userId="0b44d50f-09f2-4982-a6d5-bece8584cd8b" providerId="ADAL" clId="{25DEFF90-72A5-539B-AAC8-9E56C6BFA995}" dt="2025-09-23T12:20:13.831" v="2717" actId="20577"/>
        <pc:sldMkLst>
          <pc:docMk/>
          <pc:sldMk cId="2563583175" sldId="492"/>
        </pc:sldMkLst>
      </pc:sldChg>
      <pc:sldChg chg="addSp delSp modSp mod ord setBg modNotesTx">
        <pc:chgData name="Agnes Blunck" userId="0b44d50f-09f2-4982-a6d5-bece8584cd8b" providerId="ADAL" clId="{25DEFF90-72A5-539B-AAC8-9E56C6BFA995}" dt="2025-09-23T12:17:51.768" v="2687" actId="20578"/>
        <pc:sldMkLst>
          <pc:docMk/>
          <pc:sldMk cId="3581440709" sldId="1203"/>
        </pc:sldMkLst>
        <pc:spChg chg="add">
          <ac:chgData name="Agnes Blunck" userId="0b44d50f-09f2-4982-a6d5-bece8584cd8b" providerId="ADAL" clId="{25DEFF90-72A5-539B-AAC8-9E56C6BFA995}" dt="2025-09-23T10:15:13.524" v="104" actId="26606"/>
          <ac:spMkLst>
            <pc:docMk/>
            <pc:sldMk cId="3581440709" sldId="1203"/>
            <ac:spMk id="8" creationId="{42A4FC2C-047E-45A5-965D-8E1E3BF09BC6}"/>
          </ac:spMkLst>
        </pc:spChg>
        <pc:picChg chg="add mod">
          <ac:chgData name="Agnes Blunck" userId="0b44d50f-09f2-4982-a6d5-bece8584cd8b" providerId="ADAL" clId="{25DEFF90-72A5-539B-AAC8-9E56C6BFA995}" dt="2025-09-23T10:15:14.168" v="106" actId="962"/>
          <ac:picMkLst>
            <pc:docMk/>
            <pc:sldMk cId="3581440709" sldId="1203"/>
            <ac:picMk id="3" creationId="{222896E0-24A7-F6BE-AABF-D64FBC7EA8D6}"/>
          </ac:picMkLst>
        </pc:picChg>
        <pc:picChg chg="del">
          <ac:chgData name="Agnes Blunck" userId="0b44d50f-09f2-4982-a6d5-bece8584cd8b" providerId="ADAL" clId="{25DEFF90-72A5-539B-AAC8-9E56C6BFA995}" dt="2025-09-23T10:15:08.259" v="102" actId="478"/>
          <ac:picMkLst>
            <pc:docMk/>
            <pc:sldMk cId="3581440709" sldId="1203"/>
            <ac:picMk id="6" creationId="{B5EEDA34-CC07-52A9-558C-3A57C52A7ACA}"/>
          </ac:picMkLst>
        </pc:picChg>
      </pc:sldChg>
      <pc:sldChg chg="addSp delSp modSp mod ord modNotesTx">
        <pc:chgData name="Agnes Blunck" userId="0b44d50f-09f2-4982-a6d5-bece8584cd8b" providerId="ADAL" clId="{25DEFF90-72A5-539B-AAC8-9E56C6BFA995}" dt="2025-09-23T12:17:51.768" v="2687" actId="20578"/>
        <pc:sldMkLst>
          <pc:docMk/>
          <pc:sldMk cId="872826042" sldId="1204"/>
        </pc:sldMkLst>
        <pc:spChg chg="del">
          <ac:chgData name="Agnes Blunck" userId="0b44d50f-09f2-4982-a6d5-bece8584cd8b" providerId="ADAL" clId="{25DEFF90-72A5-539B-AAC8-9E56C6BFA995}" dt="2025-09-23T10:24:16.325" v="315" actId="26606"/>
          <ac:spMkLst>
            <pc:docMk/>
            <pc:sldMk cId="872826042" sldId="1204"/>
            <ac:spMk id="8" creationId="{42A4FC2C-047E-45A5-965D-8E1E3BF09BC6}"/>
          </ac:spMkLst>
        </pc:spChg>
        <pc:spChg chg="add">
          <ac:chgData name="Agnes Blunck" userId="0b44d50f-09f2-4982-a6d5-bece8584cd8b" providerId="ADAL" clId="{25DEFF90-72A5-539B-AAC8-9E56C6BFA995}" dt="2025-09-23T10:24:16.325" v="315" actId="26606"/>
          <ac:spMkLst>
            <pc:docMk/>
            <pc:sldMk cId="872826042" sldId="1204"/>
            <ac:spMk id="13" creationId="{42A4FC2C-047E-45A5-965D-8E1E3BF09BC6}"/>
          </ac:spMkLst>
        </pc:spChg>
        <pc:picChg chg="del">
          <ac:chgData name="Agnes Blunck" userId="0b44d50f-09f2-4982-a6d5-bece8584cd8b" providerId="ADAL" clId="{25DEFF90-72A5-539B-AAC8-9E56C6BFA995}" dt="2025-09-23T10:24:12.123" v="311" actId="478"/>
          <ac:picMkLst>
            <pc:docMk/>
            <pc:sldMk cId="872826042" sldId="1204"/>
            <ac:picMk id="3" creationId="{C7F3799E-4050-6F12-C249-19DB73A4A76D}"/>
          </ac:picMkLst>
        </pc:picChg>
        <pc:picChg chg="add mod">
          <ac:chgData name="Agnes Blunck" userId="0b44d50f-09f2-4982-a6d5-bece8584cd8b" providerId="ADAL" clId="{25DEFF90-72A5-539B-AAC8-9E56C6BFA995}" dt="2025-09-23T10:24:16.325" v="315" actId="26606"/>
          <ac:picMkLst>
            <pc:docMk/>
            <pc:sldMk cId="872826042" sldId="1204"/>
            <ac:picMk id="4" creationId="{C656E573-0583-A749-5FE3-C429F9A5142C}"/>
          </ac:picMkLst>
        </pc:picChg>
      </pc:sldChg>
      <pc:sldChg chg="addSp delSp modSp mod ord modNotesTx">
        <pc:chgData name="Agnes Blunck" userId="0b44d50f-09f2-4982-a6d5-bece8584cd8b" providerId="ADAL" clId="{25DEFF90-72A5-539B-AAC8-9E56C6BFA995}" dt="2025-09-23T12:17:51.768" v="2687" actId="20578"/>
        <pc:sldMkLst>
          <pc:docMk/>
          <pc:sldMk cId="3496007977" sldId="1205"/>
        </pc:sldMkLst>
        <pc:spChg chg="del">
          <ac:chgData name="Agnes Blunck" userId="0b44d50f-09f2-4982-a6d5-bece8584cd8b" providerId="ADAL" clId="{25DEFF90-72A5-539B-AAC8-9E56C6BFA995}" dt="2025-09-23T10:29:10.040" v="484" actId="26606"/>
          <ac:spMkLst>
            <pc:docMk/>
            <pc:sldMk cId="3496007977" sldId="1205"/>
            <ac:spMk id="8" creationId="{42A4FC2C-047E-45A5-965D-8E1E3BF09BC6}"/>
          </ac:spMkLst>
        </pc:spChg>
        <pc:spChg chg="add">
          <ac:chgData name="Agnes Blunck" userId="0b44d50f-09f2-4982-a6d5-bece8584cd8b" providerId="ADAL" clId="{25DEFF90-72A5-539B-AAC8-9E56C6BFA995}" dt="2025-09-23T10:29:10.040" v="484" actId="26606"/>
          <ac:spMkLst>
            <pc:docMk/>
            <pc:sldMk cId="3496007977" sldId="1205"/>
            <ac:spMk id="13" creationId="{42A4FC2C-047E-45A5-965D-8E1E3BF09BC6}"/>
          </ac:spMkLst>
        </pc:spChg>
        <pc:picChg chg="del">
          <ac:chgData name="Agnes Blunck" userId="0b44d50f-09f2-4982-a6d5-bece8584cd8b" providerId="ADAL" clId="{25DEFF90-72A5-539B-AAC8-9E56C6BFA995}" dt="2025-09-23T10:29:00.561" v="480" actId="478"/>
          <ac:picMkLst>
            <pc:docMk/>
            <pc:sldMk cId="3496007977" sldId="1205"/>
            <ac:picMk id="3" creationId="{30381F57-3172-1392-3453-00850C1E7B47}"/>
          </ac:picMkLst>
        </pc:picChg>
        <pc:picChg chg="add mod">
          <ac:chgData name="Agnes Blunck" userId="0b44d50f-09f2-4982-a6d5-bece8584cd8b" providerId="ADAL" clId="{25DEFF90-72A5-539B-AAC8-9E56C6BFA995}" dt="2025-09-23T10:29:10.040" v="484" actId="26606"/>
          <ac:picMkLst>
            <pc:docMk/>
            <pc:sldMk cId="3496007977" sldId="1205"/>
            <ac:picMk id="4" creationId="{4F77E5D9-BCC9-B3D6-C8A1-F26800DC940A}"/>
          </ac:picMkLst>
        </pc:picChg>
      </pc:sldChg>
      <pc:sldChg chg="del">
        <pc:chgData name="Agnes Blunck" userId="0b44d50f-09f2-4982-a6d5-bece8584cd8b" providerId="ADAL" clId="{25DEFF90-72A5-539B-AAC8-9E56C6BFA995}" dt="2025-09-23T10:51:00.316" v="1257" actId="2696"/>
        <pc:sldMkLst>
          <pc:docMk/>
          <pc:sldMk cId="4189162324" sldId="1206"/>
        </pc:sldMkLst>
      </pc:sldChg>
      <pc:sldChg chg="addSp delSp modSp mod ord modNotesTx">
        <pc:chgData name="Agnes Blunck" userId="0b44d50f-09f2-4982-a6d5-bece8584cd8b" providerId="ADAL" clId="{25DEFF90-72A5-539B-AAC8-9E56C6BFA995}" dt="2025-09-23T12:17:51.768" v="2687" actId="20578"/>
        <pc:sldMkLst>
          <pc:docMk/>
          <pc:sldMk cId="1223032235" sldId="1207"/>
        </pc:sldMkLst>
        <pc:spChg chg="add del mod">
          <ac:chgData name="Agnes Blunck" userId="0b44d50f-09f2-4982-a6d5-bece8584cd8b" providerId="ADAL" clId="{25DEFF90-72A5-539B-AAC8-9E56C6BFA995}" dt="2025-09-23T10:15:35.182" v="110" actId="478"/>
          <ac:spMkLst>
            <pc:docMk/>
            <pc:sldMk cId="1223032235" sldId="1207"/>
            <ac:spMk id="3" creationId="{3C386FB8-F5BF-0936-449C-09ABB55A288F}"/>
          </ac:spMkLst>
        </pc:spChg>
        <pc:spChg chg="del">
          <ac:chgData name="Agnes Blunck" userId="0b44d50f-09f2-4982-a6d5-bece8584cd8b" providerId="ADAL" clId="{25DEFF90-72A5-539B-AAC8-9E56C6BFA995}" dt="2025-09-23T10:15:41.260" v="114" actId="26606"/>
          <ac:spMkLst>
            <pc:docMk/>
            <pc:sldMk cId="1223032235" sldId="1207"/>
            <ac:spMk id="11" creationId="{42A4FC2C-047E-45A5-965D-8E1E3BF09BC6}"/>
          </ac:spMkLst>
        </pc:spChg>
        <pc:spChg chg="add">
          <ac:chgData name="Agnes Blunck" userId="0b44d50f-09f2-4982-a6d5-bece8584cd8b" providerId="ADAL" clId="{25DEFF90-72A5-539B-AAC8-9E56C6BFA995}" dt="2025-09-23T10:15:41.260" v="114" actId="26606"/>
          <ac:spMkLst>
            <pc:docMk/>
            <pc:sldMk cId="1223032235" sldId="1207"/>
            <ac:spMk id="16" creationId="{42A4FC2C-047E-45A5-965D-8E1E3BF09BC6}"/>
          </ac:spMkLst>
        </pc:spChg>
        <pc:picChg chg="add mod">
          <ac:chgData name="Agnes Blunck" userId="0b44d50f-09f2-4982-a6d5-bece8584cd8b" providerId="ADAL" clId="{25DEFF90-72A5-539B-AAC8-9E56C6BFA995}" dt="2025-09-23T10:15:41.260" v="114" actId="26606"/>
          <ac:picMkLst>
            <pc:docMk/>
            <pc:sldMk cId="1223032235" sldId="1207"/>
            <ac:picMk id="5" creationId="{C5C56FF3-CA2F-B877-A096-AAEDDA2020F9}"/>
          </ac:picMkLst>
        </pc:picChg>
        <pc:picChg chg="del">
          <ac:chgData name="Agnes Blunck" userId="0b44d50f-09f2-4982-a6d5-bece8584cd8b" providerId="ADAL" clId="{25DEFF90-72A5-539B-AAC8-9E56C6BFA995}" dt="2025-09-23T10:15:33.372" v="109" actId="478"/>
          <ac:picMkLst>
            <pc:docMk/>
            <pc:sldMk cId="1223032235" sldId="1207"/>
            <ac:picMk id="6" creationId="{F24F25CB-AD75-2F28-DF3D-53F34AA022B6}"/>
          </ac:picMkLst>
        </pc:picChg>
      </pc:sldChg>
      <pc:sldChg chg="ord">
        <pc:chgData name="Agnes Blunck" userId="0b44d50f-09f2-4982-a6d5-bece8584cd8b" providerId="ADAL" clId="{25DEFF90-72A5-539B-AAC8-9E56C6BFA995}" dt="2025-09-23T08:29:15.808" v="7" actId="20578"/>
        <pc:sldMkLst>
          <pc:docMk/>
          <pc:sldMk cId="1376077624" sldId="1218"/>
        </pc:sldMkLst>
      </pc:sldChg>
      <pc:sldChg chg="modNotesTx">
        <pc:chgData name="Agnes Blunck" userId="0b44d50f-09f2-4982-a6d5-bece8584cd8b" providerId="ADAL" clId="{25DEFF90-72A5-539B-AAC8-9E56C6BFA995}" dt="2025-09-23T12:23:43.294" v="2725" actId="20577"/>
        <pc:sldMkLst>
          <pc:docMk/>
          <pc:sldMk cId="627993759" sldId="1228"/>
        </pc:sldMkLst>
      </pc:sldChg>
      <pc:sldChg chg="del">
        <pc:chgData name="Agnes Blunck" userId="0b44d50f-09f2-4982-a6d5-bece8584cd8b" providerId="ADAL" clId="{25DEFF90-72A5-539B-AAC8-9E56C6BFA995}" dt="2025-09-23T12:30:51.563" v="2728" actId="2696"/>
        <pc:sldMkLst>
          <pc:docMk/>
          <pc:sldMk cId="2868446240" sldId="1309"/>
        </pc:sldMkLst>
      </pc:sldChg>
      <pc:sldChg chg="addSp delSp modSp mod setBg modShow">
        <pc:chgData name="Agnes Blunck" userId="0b44d50f-09f2-4982-a6d5-bece8584cd8b" providerId="ADAL" clId="{25DEFF90-72A5-539B-AAC8-9E56C6BFA995}" dt="2025-09-23T08:24:31.481" v="6" actId="729"/>
        <pc:sldMkLst>
          <pc:docMk/>
          <pc:sldMk cId="3369949146" sldId="1321"/>
        </pc:sldMkLst>
        <pc:spChg chg="add">
          <ac:chgData name="Agnes Blunck" userId="0b44d50f-09f2-4982-a6d5-bece8584cd8b" providerId="ADAL" clId="{25DEFF90-72A5-539B-AAC8-9E56C6BFA995}" dt="2025-09-23T08:24:22.057" v="4" actId="26606"/>
          <ac:spMkLst>
            <pc:docMk/>
            <pc:sldMk cId="3369949146" sldId="1321"/>
            <ac:spMk id="8" creationId="{42A4FC2C-047E-45A5-965D-8E1E3BF09BC6}"/>
          </ac:spMkLst>
        </pc:spChg>
        <pc:picChg chg="add mod">
          <ac:chgData name="Agnes Blunck" userId="0b44d50f-09f2-4982-a6d5-bece8584cd8b" providerId="ADAL" clId="{25DEFF90-72A5-539B-AAC8-9E56C6BFA995}" dt="2025-09-23T08:24:22.057" v="4" actId="26606"/>
          <ac:picMkLst>
            <pc:docMk/>
            <pc:sldMk cId="3369949146" sldId="1321"/>
            <ac:picMk id="3" creationId="{0FB01AF2-6D34-D03E-889F-49EA9754DE39}"/>
          </ac:picMkLst>
        </pc:picChg>
        <pc:picChg chg="del">
          <ac:chgData name="Agnes Blunck" userId="0b44d50f-09f2-4982-a6d5-bece8584cd8b" providerId="ADAL" clId="{25DEFF90-72A5-539B-AAC8-9E56C6BFA995}" dt="2025-09-23T08:24:12.459" v="0" actId="478"/>
          <ac:picMkLst>
            <pc:docMk/>
            <pc:sldMk cId="3369949146" sldId="1321"/>
            <ac:picMk id="6" creationId="{7ED40E89-D4C8-930B-7D8C-39B39D783E1F}"/>
          </ac:picMkLst>
        </pc:picChg>
      </pc:sldChg>
      <pc:sldChg chg="del">
        <pc:chgData name="Agnes Blunck" userId="0b44d50f-09f2-4982-a6d5-bece8584cd8b" providerId="ADAL" clId="{25DEFF90-72A5-539B-AAC8-9E56C6BFA995}" dt="2025-09-23T11:04:30.670" v="1276" actId="2696"/>
        <pc:sldMkLst>
          <pc:docMk/>
          <pc:sldMk cId="3513797363" sldId="1331"/>
        </pc:sldMkLst>
      </pc:sldChg>
      <pc:sldChg chg="del">
        <pc:chgData name="Agnes Blunck" userId="0b44d50f-09f2-4982-a6d5-bece8584cd8b" providerId="ADAL" clId="{25DEFF90-72A5-539B-AAC8-9E56C6BFA995}" dt="2025-09-23T10:16:20.790" v="150" actId="2696"/>
        <pc:sldMkLst>
          <pc:docMk/>
          <pc:sldMk cId="4117569730" sldId="1332"/>
        </pc:sldMkLst>
      </pc:sldChg>
      <pc:sldChg chg="addSp delSp modSp mod ord modNotesTx">
        <pc:chgData name="Agnes Blunck" userId="0b44d50f-09f2-4982-a6d5-bece8584cd8b" providerId="ADAL" clId="{25DEFF90-72A5-539B-AAC8-9E56C6BFA995}" dt="2025-09-23T12:17:51.768" v="2687" actId="20578"/>
        <pc:sldMkLst>
          <pc:docMk/>
          <pc:sldMk cId="1448854848" sldId="1333"/>
        </pc:sldMkLst>
        <pc:spChg chg="del">
          <ac:chgData name="Agnes Blunck" userId="0b44d50f-09f2-4982-a6d5-bece8584cd8b" providerId="ADAL" clId="{25DEFF90-72A5-539B-AAC8-9E56C6BFA995}" dt="2025-09-23T10:16:54.525" v="155" actId="26606"/>
          <ac:spMkLst>
            <pc:docMk/>
            <pc:sldMk cId="1448854848" sldId="1333"/>
            <ac:spMk id="26" creationId="{42A4FC2C-047E-45A5-965D-8E1E3BF09BC6}"/>
          </ac:spMkLst>
        </pc:spChg>
        <pc:spChg chg="add del">
          <ac:chgData name="Agnes Blunck" userId="0b44d50f-09f2-4982-a6d5-bece8584cd8b" providerId="ADAL" clId="{25DEFF90-72A5-539B-AAC8-9E56C6BFA995}" dt="2025-09-23T10:23:04.869" v="307" actId="26606"/>
          <ac:spMkLst>
            <pc:docMk/>
            <pc:sldMk cId="1448854848" sldId="1333"/>
            <ac:spMk id="31" creationId="{42A4FC2C-047E-45A5-965D-8E1E3BF09BC6}"/>
          </ac:spMkLst>
        </pc:spChg>
        <pc:spChg chg="add">
          <ac:chgData name="Agnes Blunck" userId="0b44d50f-09f2-4982-a6d5-bece8584cd8b" providerId="ADAL" clId="{25DEFF90-72A5-539B-AAC8-9E56C6BFA995}" dt="2025-09-23T10:23:04.869" v="307" actId="26606"/>
          <ac:spMkLst>
            <pc:docMk/>
            <pc:sldMk cId="1448854848" sldId="1333"/>
            <ac:spMk id="36" creationId="{42A4FC2C-047E-45A5-965D-8E1E3BF09BC6}"/>
          </ac:spMkLst>
        </pc:spChg>
        <pc:picChg chg="add del mod">
          <ac:chgData name="Agnes Blunck" userId="0b44d50f-09f2-4982-a6d5-bece8584cd8b" providerId="ADAL" clId="{25DEFF90-72A5-539B-AAC8-9E56C6BFA995}" dt="2025-09-23T10:22:56.540" v="303" actId="478"/>
          <ac:picMkLst>
            <pc:docMk/>
            <pc:sldMk cId="1448854848" sldId="1333"/>
            <ac:picMk id="3" creationId="{DEAEA179-9448-5420-6841-DBA421D72F0A}"/>
          </ac:picMkLst>
        </pc:picChg>
        <pc:picChg chg="del">
          <ac:chgData name="Agnes Blunck" userId="0b44d50f-09f2-4982-a6d5-bece8584cd8b" providerId="ADAL" clId="{25DEFF90-72A5-539B-AAC8-9E56C6BFA995}" dt="2025-09-23T10:16:48.464" v="151" actId="478"/>
          <ac:picMkLst>
            <pc:docMk/>
            <pc:sldMk cId="1448854848" sldId="1333"/>
            <ac:picMk id="4" creationId="{2CF43B5C-D83B-6F55-A89E-B3F6D66F6C2A}"/>
          </ac:picMkLst>
        </pc:picChg>
        <pc:picChg chg="add mod">
          <ac:chgData name="Agnes Blunck" userId="0b44d50f-09f2-4982-a6d5-bece8584cd8b" providerId="ADAL" clId="{25DEFF90-72A5-539B-AAC8-9E56C6BFA995}" dt="2025-09-23T10:23:04.869" v="307" actId="26606"/>
          <ac:picMkLst>
            <pc:docMk/>
            <pc:sldMk cId="1448854848" sldId="1333"/>
            <ac:picMk id="6" creationId="{ED190FEF-5B24-19EA-DD9E-5EA9F1FF5869}"/>
          </ac:picMkLst>
        </pc:picChg>
      </pc:sldChg>
      <pc:sldChg chg="del">
        <pc:chgData name="Agnes Blunck" userId="0b44d50f-09f2-4982-a6d5-bece8584cd8b" providerId="ADAL" clId="{25DEFF90-72A5-539B-AAC8-9E56C6BFA995}" dt="2025-09-23T10:28:42.218" v="478" actId="2696"/>
        <pc:sldMkLst>
          <pc:docMk/>
          <pc:sldMk cId="1857245321" sldId="1334"/>
        </pc:sldMkLst>
      </pc:sldChg>
      <pc:sldChg chg="addSp delSp modSp mod ord modNotesTx">
        <pc:chgData name="Agnes Blunck" userId="0b44d50f-09f2-4982-a6d5-bece8584cd8b" providerId="ADAL" clId="{25DEFF90-72A5-539B-AAC8-9E56C6BFA995}" dt="2025-09-23T12:17:51.768" v="2687" actId="20578"/>
        <pc:sldMkLst>
          <pc:docMk/>
          <pc:sldMk cId="2297001642" sldId="1335"/>
        </pc:sldMkLst>
        <pc:spChg chg="del">
          <ac:chgData name="Agnes Blunck" userId="0b44d50f-09f2-4982-a6d5-bece8584cd8b" providerId="ADAL" clId="{25DEFF90-72A5-539B-AAC8-9E56C6BFA995}" dt="2025-09-23T10:49:23.910" v="1246" actId="26606"/>
          <ac:spMkLst>
            <pc:docMk/>
            <pc:sldMk cId="2297001642" sldId="1335"/>
            <ac:spMk id="18" creationId="{42A4FC2C-047E-45A5-965D-8E1E3BF09BC6}"/>
          </ac:spMkLst>
        </pc:spChg>
        <pc:spChg chg="add del">
          <ac:chgData name="Agnes Blunck" userId="0b44d50f-09f2-4982-a6d5-bece8584cd8b" providerId="ADAL" clId="{25DEFF90-72A5-539B-AAC8-9E56C6BFA995}" dt="2025-09-23T10:50:42.354" v="1256" actId="26606"/>
          <ac:spMkLst>
            <pc:docMk/>
            <pc:sldMk cId="2297001642" sldId="1335"/>
            <ac:spMk id="23" creationId="{42A4FC2C-047E-45A5-965D-8E1E3BF09BC6}"/>
          </ac:spMkLst>
        </pc:spChg>
        <pc:spChg chg="add">
          <ac:chgData name="Agnes Blunck" userId="0b44d50f-09f2-4982-a6d5-bece8584cd8b" providerId="ADAL" clId="{25DEFF90-72A5-539B-AAC8-9E56C6BFA995}" dt="2025-09-23T10:50:42.354" v="1256" actId="26606"/>
          <ac:spMkLst>
            <pc:docMk/>
            <pc:sldMk cId="2297001642" sldId="1335"/>
            <ac:spMk id="28" creationId="{42A4FC2C-047E-45A5-965D-8E1E3BF09BC6}"/>
          </ac:spMkLst>
        </pc:spChg>
        <pc:picChg chg="del">
          <ac:chgData name="Agnes Blunck" userId="0b44d50f-09f2-4982-a6d5-bece8584cd8b" providerId="ADAL" clId="{25DEFF90-72A5-539B-AAC8-9E56C6BFA995}" dt="2025-09-23T10:49:19.614" v="1242" actId="478"/>
          <ac:picMkLst>
            <pc:docMk/>
            <pc:sldMk cId="2297001642" sldId="1335"/>
            <ac:picMk id="3" creationId="{9930BC58-5850-9D59-3315-28FE399DE77C}"/>
          </ac:picMkLst>
        </pc:picChg>
        <pc:picChg chg="add del mod">
          <ac:chgData name="Agnes Blunck" userId="0b44d50f-09f2-4982-a6d5-bece8584cd8b" providerId="ADAL" clId="{25DEFF90-72A5-539B-AAC8-9E56C6BFA995}" dt="2025-09-23T10:50:30.763" v="1252" actId="478"/>
          <ac:picMkLst>
            <pc:docMk/>
            <pc:sldMk cId="2297001642" sldId="1335"/>
            <ac:picMk id="4" creationId="{FE48763F-694C-162A-23F0-0A43FDD682AF}"/>
          </ac:picMkLst>
        </pc:picChg>
        <pc:picChg chg="add mod">
          <ac:chgData name="Agnes Blunck" userId="0b44d50f-09f2-4982-a6d5-bece8584cd8b" providerId="ADAL" clId="{25DEFF90-72A5-539B-AAC8-9E56C6BFA995}" dt="2025-09-23T10:50:42.354" v="1256" actId="26606"/>
          <ac:picMkLst>
            <pc:docMk/>
            <pc:sldMk cId="2297001642" sldId="1335"/>
            <ac:picMk id="6" creationId="{C7C4C07E-834E-F4C1-D880-F6C2A487DF1F}"/>
          </ac:picMkLst>
        </pc:picChg>
      </pc:sldChg>
      <pc:sldChg chg="del">
        <pc:chgData name="Agnes Blunck" userId="0b44d50f-09f2-4982-a6d5-bece8584cd8b" providerId="ADAL" clId="{25DEFF90-72A5-539B-AAC8-9E56C6BFA995}" dt="2025-09-23T10:46:00.300" v="1134" actId="2696"/>
        <pc:sldMkLst>
          <pc:docMk/>
          <pc:sldMk cId="281536479" sldId="1336"/>
        </pc:sldMkLst>
      </pc:sldChg>
      <pc:sldChg chg="del">
        <pc:chgData name="Agnes Blunck" userId="0b44d50f-09f2-4982-a6d5-bece8584cd8b" providerId="ADAL" clId="{25DEFF90-72A5-539B-AAC8-9E56C6BFA995}" dt="2025-09-23T10:46:05.586" v="1135" actId="2696"/>
        <pc:sldMkLst>
          <pc:docMk/>
          <pc:sldMk cId="1972102403" sldId="1337"/>
        </pc:sldMkLst>
      </pc:sldChg>
      <pc:sldChg chg="addSp delSp modSp mod ord modShow modNotesTx">
        <pc:chgData name="Agnes Blunck" userId="0b44d50f-09f2-4982-a6d5-bece8584cd8b" providerId="ADAL" clId="{25DEFF90-72A5-539B-AAC8-9E56C6BFA995}" dt="2025-09-23T12:17:51.768" v="2687" actId="20578"/>
        <pc:sldMkLst>
          <pc:docMk/>
          <pc:sldMk cId="2375403489" sldId="1338"/>
        </pc:sldMkLst>
        <pc:spChg chg="del">
          <ac:chgData name="Agnes Blunck" userId="0b44d50f-09f2-4982-a6d5-bece8584cd8b" providerId="ADAL" clId="{25DEFF90-72A5-539B-AAC8-9E56C6BFA995}" dt="2025-09-23T10:51:24.628" v="1263" actId="26606"/>
          <ac:spMkLst>
            <pc:docMk/>
            <pc:sldMk cId="2375403489" sldId="1338"/>
            <ac:spMk id="8" creationId="{42A4FC2C-047E-45A5-965D-8E1E3BF09BC6}"/>
          </ac:spMkLst>
        </pc:spChg>
        <pc:spChg chg="add del">
          <ac:chgData name="Agnes Blunck" userId="0b44d50f-09f2-4982-a6d5-bece8584cd8b" providerId="ADAL" clId="{25DEFF90-72A5-539B-AAC8-9E56C6BFA995}" dt="2025-09-23T11:03:00.709" v="1269" actId="26606"/>
          <ac:spMkLst>
            <pc:docMk/>
            <pc:sldMk cId="2375403489" sldId="1338"/>
            <ac:spMk id="13" creationId="{42A4FC2C-047E-45A5-965D-8E1E3BF09BC6}"/>
          </ac:spMkLst>
        </pc:spChg>
        <pc:spChg chg="add del">
          <ac:chgData name="Agnes Blunck" userId="0b44d50f-09f2-4982-a6d5-bece8584cd8b" providerId="ADAL" clId="{25DEFF90-72A5-539B-AAC8-9E56C6BFA995}" dt="2025-09-23T11:03:39.406" v="1274" actId="26606"/>
          <ac:spMkLst>
            <pc:docMk/>
            <pc:sldMk cId="2375403489" sldId="1338"/>
            <ac:spMk id="18" creationId="{42A4FC2C-047E-45A5-965D-8E1E3BF09BC6}"/>
          </ac:spMkLst>
        </pc:spChg>
        <pc:spChg chg="add">
          <ac:chgData name="Agnes Blunck" userId="0b44d50f-09f2-4982-a6d5-bece8584cd8b" providerId="ADAL" clId="{25DEFF90-72A5-539B-AAC8-9E56C6BFA995}" dt="2025-09-23T11:03:39.406" v="1274" actId="26606"/>
          <ac:spMkLst>
            <pc:docMk/>
            <pc:sldMk cId="2375403489" sldId="1338"/>
            <ac:spMk id="23" creationId="{42A4FC2C-047E-45A5-965D-8E1E3BF09BC6}"/>
          </ac:spMkLst>
        </pc:spChg>
        <pc:picChg chg="del">
          <ac:chgData name="Agnes Blunck" userId="0b44d50f-09f2-4982-a6d5-bece8584cd8b" providerId="ADAL" clId="{25DEFF90-72A5-539B-AAC8-9E56C6BFA995}" dt="2025-09-23T10:51:17.527" v="1259" actId="478"/>
          <ac:picMkLst>
            <pc:docMk/>
            <pc:sldMk cId="2375403489" sldId="1338"/>
            <ac:picMk id="3" creationId="{29A65558-5E6D-C89A-2715-21484EB28D0E}"/>
          </ac:picMkLst>
        </pc:picChg>
        <pc:picChg chg="add del mod">
          <ac:chgData name="Agnes Blunck" userId="0b44d50f-09f2-4982-a6d5-bece8584cd8b" providerId="ADAL" clId="{25DEFF90-72A5-539B-AAC8-9E56C6BFA995}" dt="2025-09-23T11:02:51.644" v="1265" actId="478"/>
          <ac:picMkLst>
            <pc:docMk/>
            <pc:sldMk cId="2375403489" sldId="1338"/>
            <ac:picMk id="4" creationId="{361AB3E1-0192-137B-56EC-34593046A957}"/>
          </ac:picMkLst>
        </pc:picChg>
        <pc:picChg chg="add del mod">
          <ac:chgData name="Agnes Blunck" userId="0b44d50f-09f2-4982-a6d5-bece8584cd8b" providerId="ADAL" clId="{25DEFF90-72A5-539B-AAC8-9E56C6BFA995}" dt="2025-09-23T11:03:30.130" v="1270" actId="478"/>
          <ac:picMkLst>
            <pc:docMk/>
            <pc:sldMk cId="2375403489" sldId="1338"/>
            <ac:picMk id="6" creationId="{8CAD335A-4059-BAA5-D4D2-DB80664AD6A1}"/>
          </ac:picMkLst>
        </pc:picChg>
        <pc:picChg chg="add mod">
          <ac:chgData name="Agnes Blunck" userId="0b44d50f-09f2-4982-a6d5-bece8584cd8b" providerId="ADAL" clId="{25DEFF90-72A5-539B-AAC8-9E56C6BFA995}" dt="2025-09-23T11:03:39.406" v="1274" actId="26606"/>
          <ac:picMkLst>
            <pc:docMk/>
            <pc:sldMk cId="2375403489" sldId="1338"/>
            <ac:picMk id="9" creationId="{7AAE761E-E89B-54A4-3A99-1EF963D741CD}"/>
          </ac:picMkLst>
        </pc:picChg>
      </pc:sldChg>
      <pc:sldChg chg="del">
        <pc:chgData name="Agnes Blunck" userId="0b44d50f-09f2-4982-a6d5-bece8584cd8b" providerId="ADAL" clId="{25DEFF90-72A5-539B-AAC8-9E56C6BFA995}" dt="2025-09-23T10:51:12.389" v="1258" actId="2696"/>
        <pc:sldMkLst>
          <pc:docMk/>
          <pc:sldMk cId="3297996521" sldId="1340"/>
        </pc:sldMkLst>
      </pc:sldChg>
      <pc:sldChg chg="del">
        <pc:chgData name="Agnes Blunck" userId="0b44d50f-09f2-4982-a6d5-bece8584cd8b" providerId="ADAL" clId="{25DEFF90-72A5-539B-AAC8-9E56C6BFA995}" dt="2025-09-23T11:04:27.852" v="1275" actId="2696"/>
        <pc:sldMkLst>
          <pc:docMk/>
          <pc:sldMk cId="3262468480" sldId="1341"/>
        </pc:sldMkLst>
      </pc:sldChg>
      <pc:sldChg chg="add modNotesTx">
        <pc:chgData name="Agnes Blunck" userId="0b44d50f-09f2-4982-a6d5-bece8584cd8b" providerId="ADAL" clId="{25DEFF90-72A5-539B-AAC8-9E56C6BFA995}" dt="2025-09-23T12:25:33.386" v="2727" actId="20577"/>
        <pc:sldMkLst>
          <pc:docMk/>
          <pc:sldMk cId="2817187909" sldId="3625"/>
        </pc:sldMkLst>
      </pc:sldChg>
      <pc:sldChg chg="del">
        <pc:chgData name="Agnes Blunck" userId="0b44d50f-09f2-4982-a6d5-bece8584cd8b" providerId="ADAL" clId="{25DEFF90-72A5-539B-AAC8-9E56C6BFA995}" dt="2025-09-23T08:24:27.511" v="5" actId="2696"/>
        <pc:sldMkLst>
          <pc:docMk/>
          <pc:sldMk cId="2143654485" sldId="3656"/>
        </pc:sldMkLst>
      </pc:sldChg>
      <pc:sldChg chg="add">
        <pc:chgData name="Agnes Blunck" userId="0b44d50f-09f2-4982-a6d5-bece8584cd8b" providerId="ADAL" clId="{25DEFF90-72A5-539B-AAC8-9E56C6BFA995}" dt="2025-09-23T08:32:42.608" v="8"/>
        <pc:sldMkLst>
          <pc:docMk/>
          <pc:sldMk cId="1183938229" sldId="3658"/>
        </pc:sldMkLst>
      </pc:sldChg>
      <pc:sldChg chg="add ord">
        <pc:chgData name="Agnes Blunck" userId="0b44d50f-09f2-4982-a6d5-bece8584cd8b" providerId="ADAL" clId="{25DEFF90-72A5-539B-AAC8-9E56C6BFA995}" dt="2025-09-23T12:17:51.768" v="2687" actId="20578"/>
        <pc:sldMkLst>
          <pc:docMk/>
          <pc:sldMk cId="693900535" sldId="3659"/>
        </pc:sldMkLst>
      </pc:sldChg>
      <pc:sldChg chg="delSp add setBg delDesignElem modNotesTx">
        <pc:chgData name="Agnes Blunck" userId="0b44d50f-09f2-4982-a6d5-bece8584cd8b" providerId="ADAL" clId="{25DEFF90-72A5-539B-AAC8-9E56C6BFA995}" dt="2025-09-23T12:16:37.572" v="2686" actId="20577"/>
        <pc:sldMkLst>
          <pc:docMk/>
          <pc:sldMk cId="1817005723" sldId="3660"/>
        </pc:sldMkLst>
        <pc:spChg chg="del">
          <ac:chgData name="Agnes Blunck" userId="0b44d50f-09f2-4982-a6d5-bece8584cd8b" providerId="ADAL" clId="{25DEFF90-72A5-539B-AAC8-9E56C6BFA995}" dt="2025-09-23T12:14:38.846" v="2522"/>
          <ac:spMkLst>
            <pc:docMk/>
            <pc:sldMk cId="1817005723" sldId="3660"/>
            <ac:spMk id="36" creationId="{538DC56A-43D4-2E38-5F7C-BBA8D2265AD7}"/>
          </ac:spMkLst>
        </pc:spChg>
      </pc:sldChg>
    </pc:docChg>
  </pc:docChgLst>
  <pc:docChgLst>
    <pc:chgData name="Agnes Blunck" userId="0b44d50f-09f2-4982-a6d5-bece8584cd8b" providerId="ADAL" clId="{04ED415D-BD2F-174A-8A04-A976415C55D9}"/>
    <pc:docChg chg="delSld modSection">
      <pc:chgData name="Agnes Blunck" userId="0b44d50f-09f2-4982-a6d5-bece8584cd8b" providerId="ADAL" clId="{04ED415D-BD2F-174A-8A04-A976415C55D9}" dt="2025-06-27T10:22:01.939" v="1" actId="2696"/>
      <pc:docMkLst>
        <pc:docMk/>
      </pc:docMkLst>
      <pc:sldChg chg="del">
        <pc:chgData name="Agnes Blunck" userId="0b44d50f-09f2-4982-a6d5-bece8584cd8b" providerId="ADAL" clId="{04ED415D-BD2F-174A-8A04-A976415C55D9}" dt="2025-06-27T10:21:47.667" v="0" actId="2696"/>
        <pc:sldMkLst>
          <pc:docMk/>
          <pc:sldMk cId="3278533241" sldId="498"/>
        </pc:sldMkLst>
      </pc:sldChg>
      <pc:sldChg chg="del">
        <pc:chgData name="Agnes Blunck" userId="0b44d50f-09f2-4982-a6d5-bece8584cd8b" providerId="ADAL" clId="{04ED415D-BD2F-174A-8A04-A976415C55D9}" dt="2025-06-27T10:22:01.939" v="1" actId="2696"/>
        <pc:sldMkLst>
          <pc:docMk/>
          <pc:sldMk cId="839299529" sldId="499"/>
        </pc:sldMkLst>
      </pc:sldChg>
    </pc:docChg>
  </pc:docChgLst>
  <pc:docChgLst>
    <pc:chgData name="Adam Wassrin" userId="S::adam.wassrin@mfj.se::4db03747-c180-4f3d-91e1-9939efb3f48e" providerId="AD" clId="Web-{D32AAA94-E20F-B6E3-B7CB-194F34EB4A22}"/>
    <pc:docChg chg="modSld">
      <pc:chgData name="Adam Wassrin" userId="S::adam.wassrin@mfj.se::4db03747-c180-4f3d-91e1-9939efb3f48e" providerId="AD" clId="Web-{D32AAA94-E20F-B6E3-B7CB-194F34EB4A22}" dt="2024-12-16T12:46:46.795" v="1"/>
      <pc:docMkLst>
        <pc:docMk/>
      </pc:docMkLst>
      <pc:sldChg chg="mod modShow">
        <pc:chgData name="Adam Wassrin" userId="S::adam.wassrin@mfj.se::4db03747-c180-4f3d-91e1-9939efb3f48e" providerId="AD" clId="Web-{D32AAA94-E20F-B6E3-B7CB-194F34EB4A22}" dt="2024-12-16T12:46:39.452" v="0"/>
        <pc:sldMkLst>
          <pc:docMk/>
          <pc:sldMk cId="3832484594" sldId="1304"/>
        </pc:sldMkLst>
      </pc:sldChg>
      <pc:sldChg chg="mod modShow">
        <pc:chgData name="Adam Wassrin" userId="S::adam.wassrin@mfj.se::4db03747-c180-4f3d-91e1-9939efb3f48e" providerId="AD" clId="Web-{D32AAA94-E20F-B6E3-B7CB-194F34EB4A22}" dt="2024-12-16T12:46:46.795" v="1"/>
        <pc:sldMkLst>
          <pc:docMk/>
          <pc:sldMk cId="1419147316" sldId="1308"/>
        </pc:sldMkLst>
      </pc:sldChg>
    </pc:docChg>
  </pc:docChgLst>
  <pc:docChgLst>
    <pc:chgData name="Agnes Blunck" userId="0b44d50f-09f2-4982-a6d5-bece8584cd8b" providerId="ADAL" clId="{3DD24E61-B810-0143-A406-B0BE5D11F4B4}"/>
    <pc:docChg chg="undo custSel addSld delSld modSld sldOrd modSection">
      <pc:chgData name="Agnes Blunck" userId="0b44d50f-09f2-4982-a6d5-bece8584cd8b" providerId="ADAL" clId="{3DD24E61-B810-0143-A406-B0BE5D11F4B4}" dt="2024-02-06T08:22:25.051" v="11547" actId="113"/>
      <pc:docMkLst>
        <pc:docMk/>
      </pc:docMkLst>
      <pc:sldChg chg="addSp delSp modSp mod">
        <pc:chgData name="Agnes Blunck" userId="0b44d50f-09f2-4982-a6d5-bece8584cd8b" providerId="ADAL" clId="{3DD24E61-B810-0143-A406-B0BE5D11F4B4}" dt="2024-01-04T14:54:25.299" v="862" actId="26606"/>
        <pc:sldMkLst>
          <pc:docMk/>
          <pc:sldMk cId="2651361441" sldId="256"/>
        </pc:sldMkLst>
      </pc:sldChg>
      <pc:sldChg chg="del">
        <pc:chgData name="Agnes Blunck" userId="0b44d50f-09f2-4982-a6d5-bece8584cd8b" providerId="ADAL" clId="{3DD24E61-B810-0143-A406-B0BE5D11F4B4}" dt="2024-01-04T14:54:04.604" v="857" actId="2696"/>
        <pc:sldMkLst>
          <pc:docMk/>
          <pc:sldMk cId="2628526454" sldId="257"/>
        </pc:sldMkLst>
      </pc:sldChg>
      <pc:sldChg chg="modNotesTx">
        <pc:chgData name="Agnes Blunck" userId="0b44d50f-09f2-4982-a6d5-bece8584cd8b" providerId="ADAL" clId="{3DD24E61-B810-0143-A406-B0BE5D11F4B4}" dt="2024-02-01T11:52:26.918" v="3945"/>
        <pc:sldMkLst>
          <pc:docMk/>
          <pc:sldMk cId="1438159671" sldId="258"/>
        </pc:sldMkLst>
      </pc:sldChg>
      <pc:sldChg chg="addSp delSp modSp mod modNotesTx">
        <pc:chgData name="Agnes Blunck" userId="0b44d50f-09f2-4982-a6d5-bece8584cd8b" providerId="ADAL" clId="{3DD24E61-B810-0143-A406-B0BE5D11F4B4}" dt="2024-01-08T09:38:50.123" v="2535" actId="20577"/>
        <pc:sldMkLst>
          <pc:docMk/>
          <pc:sldMk cId="1156193489" sldId="259"/>
        </pc:sldMkLst>
      </pc:sldChg>
      <pc:sldChg chg="modNotesTx">
        <pc:chgData name="Agnes Blunck" userId="0b44d50f-09f2-4982-a6d5-bece8584cd8b" providerId="ADAL" clId="{3DD24E61-B810-0143-A406-B0BE5D11F4B4}" dt="2024-02-01T11:47:25.116" v="3831" actId="20577"/>
        <pc:sldMkLst>
          <pc:docMk/>
          <pc:sldMk cId="2204773400" sldId="264"/>
        </pc:sldMkLst>
      </pc:sldChg>
      <pc:sldChg chg="del addCm delCm modNotesTx">
        <pc:chgData name="Agnes Blunck" userId="0b44d50f-09f2-4982-a6d5-bece8584cd8b" providerId="ADAL" clId="{3DD24E61-B810-0143-A406-B0BE5D11F4B4}" dt="2024-01-04T14:55:25.320" v="869" actId="2696"/>
        <pc:sldMkLst>
          <pc:docMk/>
          <pc:sldMk cId="433639186" sldId="266"/>
        </pc:sldMkLst>
        <pc:extLst>
          <p:ext xmlns:p="http://schemas.openxmlformats.org/presentationml/2006/main" uri="{D6D511B9-2390-475A-947B-AFAB55BFBCF1}">
            <pc226:cmChg xmlns:pc226="http://schemas.microsoft.com/office/powerpoint/2022/06/main/command" chg="add del">
              <pc226:chgData name="Agnes Blunck" userId="0b44d50f-09f2-4982-a6d5-bece8584cd8b" providerId="ADAL" clId="{3DD24E61-B810-0143-A406-B0BE5D11F4B4}" dt="2024-01-04T13:05:18.045" v="480"/>
              <pc2:cmMkLst xmlns:pc2="http://schemas.microsoft.com/office/powerpoint/2019/9/main/command">
                <pc:docMk/>
                <pc:sldMk cId="433639186" sldId="266"/>
                <pc2:cmMk id="{D6065047-F3A9-7948-8233-F51055BC61F3}"/>
              </pc2:cmMkLst>
            </pc226:cmChg>
          </p:ext>
        </pc:extLst>
      </pc:sldChg>
      <pc:sldChg chg="modNotesTx">
        <pc:chgData name="Agnes Blunck" userId="0b44d50f-09f2-4982-a6d5-bece8584cd8b" providerId="ADAL" clId="{3DD24E61-B810-0143-A406-B0BE5D11F4B4}" dt="2024-02-01T11:48:01.245" v="3840" actId="20577"/>
        <pc:sldMkLst>
          <pc:docMk/>
          <pc:sldMk cId="3649074508" sldId="267"/>
        </pc:sldMkLst>
      </pc:sldChg>
      <pc:sldChg chg="modNotesTx">
        <pc:chgData name="Agnes Blunck" userId="0b44d50f-09f2-4982-a6d5-bece8584cd8b" providerId="ADAL" clId="{3DD24E61-B810-0143-A406-B0BE5D11F4B4}" dt="2024-02-01T11:51:43.178" v="3929" actId="20577"/>
        <pc:sldMkLst>
          <pc:docMk/>
          <pc:sldMk cId="335569430" sldId="268"/>
        </pc:sldMkLst>
      </pc:sldChg>
      <pc:sldChg chg="modNotesTx">
        <pc:chgData name="Agnes Blunck" userId="0b44d50f-09f2-4982-a6d5-bece8584cd8b" providerId="ADAL" clId="{3DD24E61-B810-0143-A406-B0BE5D11F4B4}" dt="2024-01-08T09:50:47.997" v="2956" actId="20577"/>
        <pc:sldMkLst>
          <pc:docMk/>
          <pc:sldMk cId="822965472" sldId="269"/>
        </pc:sldMkLst>
      </pc:sldChg>
      <pc:sldChg chg="modNotesTx">
        <pc:chgData name="Agnes Blunck" userId="0b44d50f-09f2-4982-a6d5-bece8584cd8b" providerId="ADAL" clId="{3DD24E61-B810-0143-A406-B0BE5D11F4B4}" dt="2024-02-01T13:37:01.534" v="4331" actId="20577"/>
        <pc:sldMkLst>
          <pc:docMk/>
          <pc:sldMk cId="1219358194" sldId="270"/>
        </pc:sldMkLst>
      </pc:sldChg>
      <pc:sldChg chg="modNotesTx">
        <pc:chgData name="Agnes Blunck" userId="0b44d50f-09f2-4982-a6d5-bece8584cd8b" providerId="ADAL" clId="{3DD24E61-B810-0143-A406-B0BE5D11F4B4}" dt="2024-01-04T12:22:10.307" v="86" actId="20577"/>
        <pc:sldMkLst>
          <pc:docMk/>
          <pc:sldMk cId="3266590134" sldId="271"/>
        </pc:sldMkLst>
      </pc:sldChg>
      <pc:sldChg chg="modNotesTx">
        <pc:chgData name="Agnes Blunck" userId="0b44d50f-09f2-4982-a6d5-bece8584cd8b" providerId="ADAL" clId="{3DD24E61-B810-0143-A406-B0BE5D11F4B4}" dt="2024-02-01T13:42:15.952" v="4784" actId="20577"/>
        <pc:sldMkLst>
          <pc:docMk/>
          <pc:sldMk cId="3975695277" sldId="273"/>
        </pc:sldMkLst>
      </pc:sldChg>
      <pc:sldChg chg="addSp delSp modSp add mod setBg modNotesTx">
        <pc:chgData name="Agnes Blunck" userId="0b44d50f-09f2-4982-a6d5-bece8584cd8b" providerId="ADAL" clId="{3DD24E61-B810-0143-A406-B0BE5D11F4B4}" dt="2024-02-01T13:49:59.971" v="5117" actId="20577"/>
        <pc:sldMkLst>
          <pc:docMk/>
          <pc:sldMk cId="3231064108" sldId="275"/>
        </pc:sldMkLst>
      </pc:sldChg>
      <pc:sldChg chg="modNotesTx">
        <pc:chgData name="Agnes Blunck" userId="0b44d50f-09f2-4982-a6d5-bece8584cd8b" providerId="ADAL" clId="{3DD24E61-B810-0143-A406-B0BE5D11F4B4}" dt="2024-02-01T13:47:48.672" v="5042" actId="20577"/>
        <pc:sldMkLst>
          <pc:docMk/>
          <pc:sldMk cId="1418166916" sldId="278"/>
        </pc:sldMkLst>
      </pc:sldChg>
      <pc:sldChg chg="modNotesTx">
        <pc:chgData name="Agnes Blunck" userId="0b44d50f-09f2-4982-a6d5-bece8584cd8b" providerId="ADAL" clId="{3DD24E61-B810-0143-A406-B0BE5D11F4B4}" dt="2024-02-01T13:48:03.469" v="5055" actId="12"/>
        <pc:sldMkLst>
          <pc:docMk/>
          <pc:sldMk cId="3316739993" sldId="279"/>
        </pc:sldMkLst>
      </pc:sldChg>
      <pc:sldChg chg="modNotesTx">
        <pc:chgData name="Agnes Blunck" userId="0b44d50f-09f2-4982-a6d5-bece8584cd8b" providerId="ADAL" clId="{3DD24E61-B810-0143-A406-B0BE5D11F4B4}" dt="2024-02-01T13:50:44.509" v="5121" actId="20577"/>
        <pc:sldMkLst>
          <pc:docMk/>
          <pc:sldMk cId="338402384" sldId="281"/>
        </pc:sldMkLst>
      </pc:sldChg>
      <pc:sldChg chg="addSp delSp modSp mod setBg modNotesTx">
        <pc:chgData name="Agnes Blunck" userId="0b44d50f-09f2-4982-a6d5-bece8584cd8b" providerId="ADAL" clId="{3DD24E61-B810-0143-A406-B0BE5D11F4B4}" dt="2024-02-01T13:52:13.805" v="5155" actId="20577"/>
        <pc:sldMkLst>
          <pc:docMk/>
          <pc:sldMk cId="1064205820" sldId="283"/>
        </pc:sldMkLst>
      </pc:sldChg>
      <pc:sldChg chg="modNotesTx">
        <pc:chgData name="Agnes Blunck" userId="0b44d50f-09f2-4982-a6d5-bece8584cd8b" providerId="ADAL" clId="{3DD24E61-B810-0143-A406-B0BE5D11F4B4}" dt="2024-02-01T13:52:50.352" v="5173" actId="20577"/>
        <pc:sldMkLst>
          <pc:docMk/>
          <pc:sldMk cId="1400703928" sldId="302"/>
        </pc:sldMkLst>
      </pc:sldChg>
      <pc:sldChg chg="modNotesTx">
        <pc:chgData name="Agnes Blunck" userId="0b44d50f-09f2-4982-a6d5-bece8584cd8b" providerId="ADAL" clId="{3DD24E61-B810-0143-A406-B0BE5D11F4B4}" dt="2024-02-01T13:53:56.026" v="5206" actId="20577"/>
        <pc:sldMkLst>
          <pc:docMk/>
          <pc:sldMk cId="2732516639" sldId="303"/>
        </pc:sldMkLst>
      </pc:sldChg>
      <pc:sldChg chg="modNotesTx">
        <pc:chgData name="Agnes Blunck" userId="0b44d50f-09f2-4982-a6d5-bece8584cd8b" providerId="ADAL" clId="{3DD24E61-B810-0143-A406-B0BE5D11F4B4}" dt="2024-02-01T13:52:33.992" v="5157" actId="20577"/>
        <pc:sldMkLst>
          <pc:docMk/>
          <pc:sldMk cId="323978836" sldId="324"/>
        </pc:sldMkLst>
      </pc:sldChg>
      <pc:sldChg chg="modNotesTx">
        <pc:chgData name="Agnes Blunck" userId="0b44d50f-09f2-4982-a6d5-bece8584cd8b" providerId="ADAL" clId="{3DD24E61-B810-0143-A406-B0BE5D11F4B4}" dt="2024-01-04T13:24:26.559" v="605" actId="20577"/>
        <pc:sldMkLst>
          <pc:docMk/>
          <pc:sldMk cId="3603035280" sldId="325"/>
        </pc:sldMkLst>
      </pc:sldChg>
      <pc:sldChg chg="modNotesTx">
        <pc:chgData name="Agnes Blunck" userId="0b44d50f-09f2-4982-a6d5-bece8584cd8b" providerId="ADAL" clId="{3DD24E61-B810-0143-A406-B0BE5D11F4B4}" dt="2024-02-01T13:54:48.099" v="5242" actId="12"/>
        <pc:sldMkLst>
          <pc:docMk/>
          <pc:sldMk cId="1119492755" sldId="336"/>
        </pc:sldMkLst>
      </pc:sldChg>
      <pc:sldChg chg="modNotesTx">
        <pc:chgData name="Agnes Blunck" userId="0b44d50f-09f2-4982-a6d5-bece8584cd8b" providerId="ADAL" clId="{3DD24E61-B810-0143-A406-B0BE5D11F4B4}" dt="2024-02-01T13:55:32.303" v="5270" actId="20577"/>
        <pc:sldMkLst>
          <pc:docMk/>
          <pc:sldMk cId="1343007485" sldId="337"/>
        </pc:sldMkLst>
      </pc:sldChg>
      <pc:sldChg chg="modNotesTx">
        <pc:chgData name="Agnes Blunck" userId="0b44d50f-09f2-4982-a6d5-bece8584cd8b" providerId="ADAL" clId="{3DD24E61-B810-0143-A406-B0BE5D11F4B4}" dt="2024-02-01T13:55:57.039" v="5292" actId="20577"/>
        <pc:sldMkLst>
          <pc:docMk/>
          <pc:sldMk cId="355189317" sldId="339"/>
        </pc:sldMkLst>
      </pc:sldChg>
      <pc:sldChg chg="modNotesTx">
        <pc:chgData name="Agnes Blunck" userId="0b44d50f-09f2-4982-a6d5-bece8584cd8b" providerId="ADAL" clId="{3DD24E61-B810-0143-A406-B0BE5D11F4B4}" dt="2024-01-08T10:33:47.859" v="3827" actId="20577"/>
        <pc:sldMkLst>
          <pc:docMk/>
          <pc:sldMk cId="176533170" sldId="340"/>
        </pc:sldMkLst>
      </pc:sldChg>
      <pc:sldChg chg="modNotesTx">
        <pc:chgData name="Agnes Blunck" userId="0b44d50f-09f2-4982-a6d5-bece8584cd8b" providerId="ADAL" clId="{3DD24E61-B810-0143-A406-B0BE5D11F4B4}" dt="2024-02-01T13:56:37.436" v="5305" actId="12"/>
        <pc:sldMkLst>
          <pc:docMk/>
          <pc:sldMk cId="696263545" sldId="341"/>
        </pc:sldMkLst>
      </pc:sldChg>
      <pc:sldChg chg="modNotesTx">
        <pc:chgData name="Agnes Blunck" userId="0b44d50f-09f2-4982-a6d5-bece8584cd8b" providerId="ADAL" clId="{3DD24E61-B810-0143-A406-B0BE5D11F4B4}" dt="2024-02-01T13:57:35.920" v="5384" actId="20577"/>
        <pc:sldMkLst>
          <pc:docMk/>
          <pc:sldMk cId="2623349171" sldId="342"/>
        </pc:sldMkLst>
      </pc:sldChg>
      <pc:sldChg chg="addSp delSp modSp add del mod modNotesTx">
        <pc:chgData name="Agnes Blunck" userId="0b44d50f-09f2-4982-a6d5-bece8584cd8b" providerId="ADAL" clId="{3DD24E61-B810-0143-A406-B0BE5D11F4B4}" dt="2024-02-06T08:22:01.515" v="11513" actId="20577"/>
        <pc:sldMkLst>
          <pc:docMk/>
          <pc:sldMk cId="3237339810" sldId="345"/>
        </pc:sldMkLst>
      </pc:sldChg>
      <pc:sldChg chg="modNotesTx">
        <pc:chgData name="Agnes Blunck" userId="0b44d50f-09f2-4982-a6d5-bece8584cd8b" providerId="ADAL" clId="{3DD24E61-B810-0143-A406-B0BE5D11F4B4}" dt="2024-01-08T09:53:55.102" v="2972"/>
        <pc:sldMkLst>
          <pc:docMk/>
          <pc:sldMk cId="1898190334" sldId="361"/>
        </pc:sldMkLst>
      </pc:sldChg>
      <pc:sldChg chg="add modNotesTx">
        <pc:chgData name="Agnes Blunck" userId="0b44d50f-09f2-4982-a6d5-bece8584cd8b" providerId="ADAL" clId="{3DD24E61-B810-0143-A406-B0BE5D11F4B4}" dt="2024-02-01T11:52:09.722" v="3944" actId="20577"/>
        <pc:sldMkLst>
          <pc:docMk/>
          <pc:sldMk cId="1625439351" sldId="382"/>
        </pc:sldMkLst>
      </pc:sldChg>
      <pc:sldChg chg="addSp delSp modSp mod modNotesTx">
        <pc:chgData name="Agnes Blunck" userId="0b44d50f-09f2-4982-a6d5-bece8584cd8b" providerId="ADAL" clId="{3DD24E61-B810-0143-A406-B0BE5D11F4B4}" dt="2024-02-01T13:53:16.404" v="5188" actId="12"/>
        <pc:sldMkLst>
          <pc:docMk/>
          <pc:sldMk cId="3605212939" sldId="408"/>
        </pc:sldMkLst>
      </pc:sldChg>
      <pc:sldChg chg="modNotesTx">
        <pc:chgData name="Agnes Blunck" userId="0b44d50f-09f2-4982-a6d5-bece8584cd8b" providerId="ADAL" clId="{3DD24E61-B810-0143-A406-B0BE5D11F4B4}" dt="2024-01-08T09:42:02.296" v="2581" actId="20577"/>
        <pc:sldMkLst>
          <pc:docMk/>
          <pc:sldMk cId="2830562009" sldId="420"/>
        </pc:sldMkLst>
      </pc:sldChg>
      <pc:sldChg chg="modNotesTx">
        <pc:chgData name="Agnes Blunck" userId="0b44d50f-09f2-4982-a6d5-bece8584cd8b" providerId="ADAL" clId="{3DD24E61-B810-0143-A406-B0BE5D11F4B4}" dt="2024-02-01T14:17:49.537" v="6895" actId="20577"/>
        <pc:sldMkLst>
          <pc:docMk/>
          <pc:sldMk cId="3742028592" sldId="428"/>
        </pc:sldMkLst>
      </pc:sldChg>
      <pc:sldChg chg="modNotesTx">
        <pc:chgData name="Agnes Blunck" userId="0b44d50f-09f2-4982-a6d5-bece8584cd8b" providerId="ADAL" clId="{3DD24E61-B810-0143-A406-B0BE5D11F4B4}" dt="2024-01-04T12:18:45.669" v="3" actId="115"/>
        <pc:sldMkLst>
          <pc:docMk/>
          <pc:sldMk cId="1716875121" sldId="444"/>
        </pc:sldMkLst>
      </pc:sldChg>
      <pc:sldChg chg="mod modShow">
        <pc:chgData name="Agnes Blunck" userId="0b44d50f-09f2-4982-a6d5-bece8584cd8b" providerId="ADAL" clId="{3DD24E61-B810-0143-A406-B0BE5D11F4B4}" dt="2024-02-01T14:17:10.746" v="6881" actId="729"/>
        <pc:sldMkLst>
          <pc:docMk/>
          <pc:sldMk cId="3152985172" sldId="445"/>
        </pc:sldMkLst>
      </pc:sldChg>
      <pc:sldChg chg="addSp delSp modSp mod modNotesTx">
        <pc:chgData name="Agnes Blunck" userId="0b44d50f-09f2-4982-a6d5-bece8584cd8b" providerId="ADAL" clId="{3DD24E61-B810-0143-A406-B0BE5D11F4B4}" dt="2024-02-01T11:56:53.677" v="4192" actId="20577"/>
        <pc:sldMkLst>
          <pc:docMk/>
          <pc:sldMk cId="3313206850" sldId="446"/>
        </pc:sldMkLst>
      </pc:sldChg>
      <pc:sldChg chg="modNotesTx">
        <pc:chgData name="Agnes Blunck" userId="0b44d50f-09f2-4982-a6d5-bece8584cd8b" providerId="ADAL" clId="{3DD24E61-B810-0143-A406-B0BE5D11F4B4}" dt="2024-02-01T11:57:14.988" v="4204" actId="15"/>
        <pc:sldMkLst>
          <pc:docMk/>
          <pc:sldMk cId="3504618464" sldId="447"/>
        </pc:sldMkLst>
      </pc:sldChg>
      <pc:sldChg chg="modNotesTx">
        <pc:chgData name="Agnes Blunck" userId="0b44d50f-09f2-4982-a6d5-bece8584cd8b" providerId="ADAL" clId="{3DD24E61-B810-0143-A406-B0BE5D11F4B4}" dt="2024-02-01T11:48:59.960" v="3851" actId="20577"/>
        <pc:sldMkLst>
          <pc:docMk/>
          <pc:sldMk cId="1335448404" sldId="460"/>
        </pc:sldMkLst>
      </pc:sldChg>
      <pc:sldChg chg="addSp delSp modSp mod setBg modNotesTx">
        <pc:chgData name="Agnes Blunck" userId="0b44d50f-09f2-4982-a6d5-bece8584cd8b" providerId="ADAL" clId="{3DD24E61-B810-0143-A406-B0BE5D11F4B4}" dt="2024-01-04T14:43:17.275" v="829" actId="1076"/>
        <pc:sldMkLst>
          <pc:docMk/>
          <pc:sldMk cId="419583104" sldId="491"/>
        </pc:sldMkLst>
      </pc:sldChg>
      <pc:sldChg chg="modNotesTx">
        <pc:chgData name="Agnes Blunck" userId="0b44d50f-09f2-4982-a6d5-bece8584cd8b" providerId="ADAL" clId="{3DD24E61-B810-0143-A406-B0BE5D11F4B4}" dt="2024-01-04T15:08:10.710" v="1810" actId="20577"/>
        <pc:sldMkLst>
          <pc:docMk/>
          <pc:sldMk cId="4128178709" sldId="495"/>
        </pc:sldMkLst>
      </pc:sldChg>
      <pc:sldChg chg="modNotesTx">
        <pc:chgData name="Agnes Blunck" userId="0b44d50f-09f2-4982-a6d5-bece8584cd8b" providerId="ADAL" clId="{3DD24E61-B810-0143-A406-B0BE5D11F4B4}" dt="2024-01-04T15:07:59.919" v="1804" actId="113"/>
        <pc:sldMkLst>
          <pc:docMk/>
          <pc:sldMk cId="1670421202" sldId="496"/>
        </pc:sldMkLst>
      </pc:sldChg>
      <pc:sldChg chg="addSp delSp modSp mod setBg modNotesTx">
        <pc:chgData name="Agnes Blunck" userId="0b44d50f-09f2-4982-a6d5-bece8584cd8b" providerId="ADAL" clId="{3DD24E61-B810-0143-A406-B0BE5D11F4B4}" dt="2024-01-04T14:44:27.494" v="856" actId="1076"/>
        <pc:sldMkLst>
          <pc:docMk/>
          <pc:sldMk cId="510437721" sldId="504"/>
        </pc:sldMkLst>
      </pc:sldChg>
      <pc:sldChg chg="addSp delSp modSp del mod modNotesTx">
        <pc:chgData name="Agnes Blunck" userId="0b44d50f-09f2-4982-a6d5-bece8584cd8b" providerId="ADAL" clId="{3DD24E61-B810-0143-A406-B0BE5D11F4B4}" dt="2024-01-08T09:43:27.677" v="2618" actId="2696"/>
        <pc:sldMkLst>
          <pc:docMk/>
          <pc:sldMk cId="3239846341" sldId="1148"/>
        </pc:sldMkLst>
      </pc:sldChg>
      <pc:sldChg chg="modNotesTx">
        <pc:chgData name="Agnes Blunck" userId="0b44d50f-09f2-4982-a6d5-bece8584cd8b" providerId="ADAL" clId="{3DD24E61-B810-0143-A406-B0BE5D11F4B4}" dt="2024-02-01T13:54:07.036" v="5207"/>
        <pc:sldMkLst>
          <pc:docMk/>
          <pc:sldMk cId="773070321" sldId="1187"/>
        </pc:sldMkLst>
      </pc:sldChg>
      <pc:sldChg chg="modNotesTx">
        <pc:chgData name="Agnes Blunck" userId="0b44d50f-09f2-4982-a6d5-bece8584cd8b" providerId="ADAL" clId="{3DD24E61-B810-0143-A406-B0BE5D11F4B4}" dt="2024-01-08T09:53:38.584" v="2971"/>
        <pc:sldMkLst>
          <pc:docMk/>
          <pc:sldMk cId="321485645" sldId="1192"/>
        </pc:sldMkLst>
      </pc:sldChg>
      <pc:sldChg chg="modNotesTx">
        <pc:chgData name="Agnes Blunck" userId="0b44d50f-09f2-4982-a6d5-bece8584cd8b" providerId="ADAL" clId="{3DD24E61-B810-0143-A406-B0BE5D11F4B4}" dt="2024-01-04T12:18:39.307" v="2" actId="115"/>
        <pc:sldMkLst>
          <pc:docMk/>
          <pc:sldMk cId="2161037457" sldId="1196"/>
        </pc:sldMkLst>
      </pc:sldChg>
      <pc:sldChg chg="modNotesTx">
        <pc:chgData name="Agnes Blunck" userId="0b44d50f-09f2-4982-a6d5-bece8584cd8b" providerId="ADAL" clId="{3DD24E61-B810-0143-A406-B0BE5D11F4B4}" dt="2024-02-01T13:52:05.803" v="5153"/>
        <pc:sldMkLst>
          <pc:docMk/>
          <pc:sldMk cId="2547018121" sldId="1197"/>
        </pc:sldMkLst>
      </pc:sldChg>
      <pc:sldChg chg="modNotesTx">
        <pc:chgData name="Agnes Blunck" userId="0b44d50f-09f2-4982-a6d5-bece8584cd8b" providerId="ADAL" clId="{3DD24E61-B810-0143-A406-B0BE5D11F4B4}" dt="2024-02-05T09:23:16.201" v="7925" actId="20577"/>
        <pc:sldMkLst>
          <pc:docMk/>
          <pc:sldMk cId="2346798532" sldId="1200"/>
        </pc:sldMkLst>
      </pc:sldChg>
      <pc:sldChg chg="modNotesTx">
        <pc:chgData name="Agnes Blunck" userId="0b44d50f-09f2-4982-a6d5-bece8584cd8b" providerId="ADAL" clId="{3DD24E61-B810-0143-A406-B0BE5D11F4B4}" dt="2024-02-05T09:39:46.991" v="9271" actId="5793"/>
        <pc:sldMkLst>
          <pc:docMk/>
          <pc:sldMk cId="577431969" sldId="1201"/>
        </pc:sldMkLst>
      </pc:sldChg>
      <pc:sldChg chg="mod modShow modNotesTx">
        <pc:chgData name="Agnes Blunck" userId="0b44d50f-09f2-4982-a6d5-bece8584cd8b" providerId="ADAL" clId="{3DD24E61-B810-0143-A406-B0BE5D11F4B4}" dt="2024-02-05T09:40:09.036" v="9274" actId="729"/>
        <pc:sldMkLst>
          <pc:docMk/>
          <pc:sldMk cId="3000707751" sldId="1202"/>
        </pc:sldMkLst>
      </pc:sldChg>
      <pc:sldChg chg="modNotesTx">
        <pc:chgData name="Agnes Blunck" userId="0b44d50f-09f2-4982-a6d5-bece8584cd8b" providerId="ADAL" clId="{3DD24E61-B810-0143-A406-B0BE5D11F4B4}" dt="2024-02-06T07:44:48.053" v="10874" actId="20577"/>
        <pc:sldMkLst>
          <pc:docMk/>
          <pc:sldMk cId="2483643907" sldId="1203"/>
        </pc:sldMkLst>
      </pc:sldChg>
      <pc:sldChg chg="addSp delSp modSp mod modNotesTx">
        <pc:chgData name="Agnes Blunck" userId="0b44d50f-09f2-4982-a6d5-bece8584cd8b" providerId="ADAL" clId="{3DD24E61-B810-0143-A406-B0BE5D11F4B4}" dt="2024-02-05T13:51:08.239" v="10558" actId="20577"/>
        <pc:sldMkLst>
          <pc:docMk/>
          <pc:sldMk cId="1662818845" sldId="1204"/>
        </pc:sldMkLst>
      </pc:sldChg>
      <pc:sldChg chg="addSp delSp modSp mod modNotesTx">
        <pc:chgData name="Agnes Blunck" userId="0b44d50f-09f2-4982-a6d5-bece8584cd8b" providerId="ADAL" clId="{3DD24E61-B810-0143-A406-B0BE5D11F4B4}" dt="2024-02-06T08:00:07.950" v="10978" actId="20577"/>
        <pc:sldMkLst>
          <pc:docMk/>
          <pc:sldMk cId="1296217177" sldId="1205"/>
        </pc:sldMkLst>
      </pc:sldChg>
      <pc:sldChg chg="addSp delSp modSp mod modNotesTx">
        <pc:chgData name="Agnes Blunck" userId="0b44d50f-09f2-4982-a6d5-bece8584cd8b" providerId="ADAL" clId="{3DD24E61-B810-0143-A406-B0BE5D11F4B4}" dt="2024-02-06T08:06:17.412" v="11145" actId="20577"/>
        <pc:sldMkLst>
          <pc:docMk/>
          <pc:sldMk cId="4043000793" sldId="1206"/>
        </pc:sldMkLst>
      </pc:sldChg>
      <pc:sldChg chg="modNotesTx">
        <pc:chgData name="Agnes Blunck" userId="0b44d50f-09f2-4982-a6d5-bece8584cd8b" providerId="ADAL" clId="{3DD24E61-B810-0143-A406-B0BE5D11F4B4}" dt="2024-02-06T08:20:16.221" v="11509" actId="20577"/>
        <pc:sldMkLst>
          <pc:docMk/>
          <pc:sldMk cId="2683361731" sldId="1207"/>
        </pc:sldMkLst>
      </pc:sldChg>
      <pc:sldChg chg="modNotesTx">
        <pc:chgData name="Agnes Blunck" userId="0b44d50f-09f2-4982-a6d5-bece8584cd8b" providerId="ADAL" clId="{3DD24E61-B810-0143-A406-B0BE5D11F4B4}" dt="2024-02-06T08:20:48.484" v="11511" actId="20577"/>
        <pc:sldMkLst>
          <pc:docMk/>
          <pc:sldMk cId="3985679561" sldId="1208"/>
        </pc:sldMkLst>
      </pc:sldChg>
      <pc:sldChg chg="addSp delSp modSp mod setBg modNotesTx">
        <pc:chgData name="Agnes Blunck" userId="0b44d50f-09f2-4982-a6d5-bece8584cd8b" providerId="ADAL" clId="{3DD24E61-B810-0143-A406-B0BE5D11F4B4}" dt="2024-02-01T13:50:51.574" v="5122"/>
        <pc:sldMkLst>
          <pc:docMk/>
          <pc:sldMk cId="316166715" sldId="1210"/>
        </pc:sldMkLst>
      </pc:sldChg>
      <pc:sldChg chg="addSp delSp modSp mod modNotesTx">
        <pc:chgData name="Agnes Blunck" userId="0b44d50f-09f2-4982-a6d5-bece8584cd8b" providerId="ADAL" clId="{3DD24E61-B810-0143-A406-B0BE5D11F4B4}" dt="2024-01-04T13:24:17.229" v="591" actId="20577"/>
        <pc:sldMkLst>
          <pc:docMk/>
          <pc:sldMk cId="3708550496" sldId="1211"/>
        </pc:sldMkLst>
      </pc:sldChg>
      <pc:sldChg chg="addSp delSp modSp mod setBg">
        <pc:chgData name="Agnes Blunck" userId="0b44d50f-09f2-4982-a6d5-bece8584cd8b" providerId="ADAL" clId="{3DD24E61-B810-0143-A406-B0BE5D11F4B4}" dt="2024-01-08T09:01:41.085" v="1821" actId="26606"/>
        <pc:sldMkLst>
          <pc:docMk/>
          <pc:sldMk cId="1987539152" sldId="1212"/>
        </pc:sldMkLst>
      </pc:sldChg>
      <pc:sldChg chg="del">
        <pc:chgData name="Agnes Blunck" userId="0b44d50f-09f2-4982-a6d5-bece8584cd8b" providerId="ADAL" clId="{3DD24E61-B810-0143-A406-B0BE5D11F4B4}" dt="2024-01-04T14:54:36.328" v="863" actId="2696"/>
        <pc:sldMkLst>
          <pc:docMk/>
          <pc:sldMk cId="2774250825" sldId="1213"/>
        </pc:sldMkLst>
      </pc:sldChg>
      <pc:sldChg chg="modNotesTx">
        <pc:chgData name="Agnes Blunck" userId="0b44d50f-09f2-4982-a6d5-bece8584cd8b" providerId="ADAL" clId="{3DD24E61-B810-0143-A406-B0BE5D11F4B4}" dt="2024-01-04T14:24:57.972" v="694" actId="20577"/>
        <pc:sldMkLst>
          <pc:docMk/>
          <pc:sldMk cId="757447446" sldId="1214"/>
        </pc:sldMkLst>
      </pc:sldChg>
      <pc:sldChg chg="modNotesTx">
        <pc:chgData name="Agnes Blunck" userId="0b44d50f-09f2-4982-a6d5-bece8584cd8b" providerId="ADAL" clId="{3DD24E61-B810-0143-A406-B0BE5D11F4B4}" dt="2024-01-04T15:08:03.930" v="1806" actId="20577"/>
        <pc:sldMkLst>
          <pc:docMk/>
          <pc:sldMk cId="2139390067" sldId="1216"/>
        </pc:sldMkLst>
      </pc:sldChg>
      <pc:sldChg chg="addSp delSp modSp add mod modNotesTx">
        <pc:chgData name="Agnes Blunck" userId="0b44d50f-09f2-4982-a6d5-bece8584cd8b" providerId="ADAL" clId="{3DD24E61-B810-0143-A406-B0BE5D11F4B4}" dt="2024-02-01T13:43:56.646" v="4920" actId="20577"/>
        <pc:sldMkLst>
          <pc:docMk/>
          <pc:sldMk cId="3997296679" sldId="1218"/>
        </pc:sldMkLst>
      </pc:sldChg>
      <pc:sldChg chg="add del">
        <pc:chgData name="Agnes Blunck" userId="0b44d50f-09f2-4982-a6d5-bece8584cd8b" providerId="ADAL" clId="{3DD24E61-B810-0143-A406-B0BE5D11F4B4}" dt="2024-01-08T09:43:31.586" v="2619" actId="2696"/>
        <pc:sldMkLst>
          <pc:docMk/>
          <pc:sldMk cId="441985072" sldId="1219"/>
        </pc:sldMkLst>
      </pc:sldChg>
      <pc:sldChg chg="addSp delSp modSp add mod modNotesTx">
        <pc:chgData name="Agnes Blunck" userId="0b44d50f-09f2-4982-a6d5-bece8584cd8b" providerId="ADAL" clId="{3DD24E61-B810-0143-A406-B0BE5D11F4B4}" dt="2024-02-01T13:51:56.673" v="5152" actId="20577"/>
        <pc:sldMkLst>
          <pc:docMk/>
          <pc:sldMk cId="401741765" sldId="1220"/>
        </pc:sldMkLst>
      </pc:sldChg>
      <pc:sldChg chg="add modNotesTx">
        <pc:chgData name="Agnes Blunck" userId="0b44d50f-09f2-4982-a6d5-bece8584cd8b" providerId="ADAL" clId="{3DD24E61-B810-0143-A406-B0BE5D11F4B4}" dt="2024-02-01T13:53:47.362" v="5205" actId="12"/>
        <pc:sldMkLst>
          <pc:docMk/>
          <pc:sldMk cId="711050793" sldId="1221"/>
        </pc:sldMkLst>
      </pc:sldChg>
      <pc:sldChg chg="delSp add setBg delDesignElem modNotesTx">
        <pc:chgData name="Agnes Blunck" userId="0b44d50f-09f2-4982-a6d5-bece8584cd8b" providerId="ADAL" clId="{3DD24E61-B810-0143-A406-B0BE5D11F4B4}" dt="2024-01-04T13:25:08.188" v="650" actId="20577"/>
        <pc:sldMkLst>
          <pc:docMk/>
          <pc:sldMk cId="894334608" sldId="1222"/>
        </pc:sldMkLst>
      </pc:sldChg>
      <pc:sldChg chg="add modNotesTx">
        <pc:chgData name="Agnes Blunck" userId="0b44d50f-09f2-4982-a6d5-bece8584cd8b" providerId="ADAL" clId="{3DD24E61-B810-0143-A406-B0BE5D11F4B4}" dt="2024-02-06T08:22:25.051" v="11547" actId="113"/>
        <pc:sldMkLst>
          <pc:docMk/>
          <pc:sldMk cId="1377616902" sldId="1223"/>
        </pc:sldMkLst>
      </pc:sldChg>
      <pc:sldChg chg="add modNotesTx">
        <pc:chgData name="Agnes Blunck" userId="0b44d50f-09f2-4982-a6d5-bece8584cd8b" providerId="ADAL" clId="{3DD24E61-B810-0143-A406-B0BE5D11F4B4}" dt="2024-01-04T14:24:47.067" v="660" actId="20577"/>
        <pc:sldMkLst>
          <pc:docMk/>
          <pc:sldMk cId="501237371" sldId="1224"/>
        </pc:sldMkLst>
      </pc:sldChg>
      <pc:sldChg chg="addSp delSp modSp add mod setBg">
        <pc:chgData name="Agnes Blunck" userId="0b44d50f-09f2-4982-a6d5-bece8584cd8b" providerId="ADAL" clId="{3DD24E61-B810-0143-A406-B0BE5D11F4B4}" dt="2024-01-04T14:42:00.933" v="802" actId="1076"/>
        <pc:sldMkLst>
          <pc:docMk/>
          <pc:sldMk cId="4096475185" sldId="1225"/>
        </pc:sldMkLst>
      </pc:sldChg>
      <pc:sldChg chg="delSp add setBg delDesignElem modNotesTx">
        <pc:chgData name="Agnes Blunck" userId="0b44d50f-09f2-4982-a6d5-bece8584cd8b" providerId="ADAL" clId="{3DD24E61-B810-0143-A406-B0BE5D11F4B4}" dt="2024-01-04T15:08:43.961" v="1816" actId="20577"/>
        <pc:sldMkLst>
          <pc:docMk/>
          <pc:sldMk cId="1548731760" sldId="1226"/>
        </pc:sldMkLst>
      </pc:sldChg>
      <pc:sldChg chg="addSp delSp modSp add mod ord modNotesTx">
        <pc:chgData name="Agnes Blunck" userId="0b44d50f-09f2-4982-a6d5-bece8584cd8b" providerId="ADAL" clId="{3DD24E61-B810-0143-A406-B0BE5D11F4B4}" dt="2024-02-05T10:52:47" v="9479" actId="20577"/>
        <pc:sldMkLst>
          <pc:docMk/>
          <pc:sldMk cId="437275205" sldId="1227"/>
        </pc:sldMkLst>
      </pc:sldChg>
    </pc:docChg>
  </pc:docChgLst>
  <pc:docChgLst>
    <pc:chgData name="Adam Wassrin" userId="4db03747-c180-4f3d-91e1-9939efb3f48e" providerId="ADAL" clId="{D16373FC-B541-B84D-937D-F95BB49FBA45}"/>
    <pc:docChg chg="custSel addSld delSld modSld modMainMaster">
      <pc:chgData name="Adam Wassrin" userId="4db03747-c180-4f3d-91e1-9939efb3f48e" providerId="ADAL" clId="{D16373FC-B541-B84D-937D-F95BB49FBA45}" dt="2023-06-27T12:08:19.114" v="41" actId="2696"/>
      <pc:docMkLst>
        <pc:docMk/>
      </pc:docMkLst>
      <pc:sldChg chg="modSp mod setBg">
        <pc:chgData name="Adam Wassrin" userId="4db03747-c180-4f3d-91e1-9939efb3f48e" providerId="ADAL" clId="{D16373FC-B541-B84D-937D-F95BB49FBA45}" dt="2023-06-27T12:07:17.439" v="35" actId="1076"/>
        <pc:sldMkLst>
          <pc:docMk/>
          <pc:sldMk cId="2651361441" sldId="256"/>
        </pc:sldMkLst>
      </pc:sldChg>
      <pc:sldChg chg="setBg">
        <pc:chgData name="Adam Wassrin" userId="4db03747-c180-4f3d-91e1-9939efb3f48e" providerId="ADAL" clId="{D16373FC-B541-B84D-937D-F95BB49FBA45}" dt="2023-06-27T12:07:07.768" v="32"/>
        <pc:sldMkLst>
          <pc:docMk/>
          <pc:sldMk cId="2628526454" sldId="257"/>
        </pc:sldMkLst>
      </pc:sldChg>
      <pc:sldChg chg="setBg">
        <pc:chgData name="Adam Wassrin" userId="4db03747-c180-4f3d-91e1-9939efb3f48e" providerId="ADAL" clId="{D16373FC-B541-B84D-937D-F95BB49FBA45}" dt="2023-06-27T12:07:07.768" v="32"/>
        <pc:sldMkLst>
          <pc:docMk/>
          <pc:sldMk cId="1156193489" sldId="259"/>
        </pc:sldMkLst>
      </pc:sldChg>
      <pc:sldChg chg="setBg">
        <pc:chgData name="Adam Wassrin" userId="4db03747-c180-4f3d-91e1-9939efb3f48e" providerId="ADAL" clId="{D16373FC-B541-B84D-937D-F95BB49FBA45}" dt="2023-06-27T12:07:07.768" v="32"/>
        <pc:sldMkLst>
          <pc:docMk/>
          <pc:sldMk cId="2204773400" sldId="264"/>
        </pc:sldMkLst>
      </pc:sldChg>
      <pc:sldChg chg="setBg">
        <pc:chgData name="Adam Wassrin" userId="4db03747-c180-4f3d-91e1-9939efb3f48e" providerId="ADAL" clId="{D16373FC-B541-B84D-937D-F95BB49FBA45}" dt="2023-06-27T12:07:07.768" v="32"/>
        <pc:sldMkLst>
          <pc:docMk/>
          <pc:sldMk cId="433639186" sldId="266"/>
        </pc:sldMkLst>
      </pc:sldChg>
      <pc:sldChg chg="setBg">
        <pc:chgData name="Adam Wassrin" userId="4db03747-c180-4f3d-91e1-9939efb3f48e" providerId="ADAL" clId="{D16373FC-B541-B84D-937D-F95BB49FBA45}" dt="2023-06-27T12:07:07.768" v="32"/>
        <pc:sldMkLst>
          <pc:docMk/>
          <pc:sldMk cId="3649074508" sldId="267"/>
        </pc:sldMkLst>
      </pc:sldChg>
      <pc:sldChg chg="setBg">
        <pc:chgData name="Adam Wassrin" userId="4db03747-c180-4f3d-91e1-9939efb3f48e" providerId="ADAL" clId="{D16373FC-B541-B84D-937D-F95BB49FBA45}" dt="2023-06-27T12:07:07.768" v="32"/>
        <pc:sldMkLst>
          <pc:docMk/>
          <pc:sldMk cId="335569430" sldId="268"/>
        </pc:sldMkLst>
      </pc:sldChg>
      <pc:sldChg chg="setBg">
        <pc:chgData name="Adam Wassrin" userId="4db03747-c180-4f3d-91e1-9939efb3f48e" providerId="ADAL" clId="{D16373FC-B541-B84D-937D-F95BB49FBA45}" dt="2023-06-27T12:07:07.768" v="32"/>
        <pc:sldMkLst>
          <pc:docMk/>
          <pc:sldMk cId="1219358194" sldId="270"/>
        </pc:sldMkLst>
      </pc:sldChg>
      <pc:sldChg chg="setBg">
        <pc:chgData name="Adam Wassrin" userId="4db03747-c180-4f3d-91e1-9939efb3f48e" providerId="ADAL" clId="{D16373FC-B541-B84D-937D-F95BB49FBA45}" dt="2023-06-27T12:07:07.768" v="32"/>
        <pc:sldMkLst>
          <pc:docMk/>
          <pc:sldMk cId="3266590134" sldId="271"/>
        </pc:sldMkLst>
      </pc:sldChg>
      <pc:sldChg chg="setBg">
        <pc:chgData name="Adam Wassrin" userId="4db03747-c180-4f3d-91e1-9939efb3f48e" providerId="ADAL" clId="{D16373FC-B541-B84D-937D-F95BB49FBA45}" dt="2023-06-27T12:07:07.768" v="32"/>
        <pc:sldMkLst>
          <pc:docMk/>
          <pc:sldMk cId="3975695277" sldId="273"/>
        </pc:sldMkLst>
      </pc:sldChg>
      <pc:sldChg chg="setBg">
        <pc:chgData name="Adam Wassrin" userId="4db03747-c180-4f3d-91e1-9939efb3f48e" providerId="ADAL" clId="{D16373FC-B541-B84D-937D-F95BB49FBA45}" dt="2023-06-27T12:07:07.768" v="32"/>
        <pc:sldMkLst>
          <pc:docMk/>
          <pc:sldMk cId="1418166916" sldId="278"/>
        </pc:sldMkLst>
      </pc:sldChg>
      <pc:sldChg chg="setBg">
        <pc:chgData name="Adam Wassrin" userId="4db03747-c180-4f3d-91e1-9939efb3f48e" providerId="ADAL" clId="{D16373FC-B541-B84D-937D-F95BB49FBA45}" dt="2023-06-27T12:07:07.768" v="32"/>
        <pc:sldMkLst>
          <pc:docMk/>
          <pc:sldMk cId="3316739993" sldId="279"/>
        </pc:sldMkLst>
      </pc:sldChg>
      <pc:sldChg chg="setBg">
        <pc:chgData name="Adam Wassrin" userId="4db03747-c180-4f3d-91e1-9939efb3f48e" providerId="ADAL" clId="{D16373FC-B541-B84D-937D-F95BB49FBA45}" dt="2023-06-27T12:07:07.768" v="32"/>
        <pc:sldMkLst>
          <pc:docMk/>
          <pc:sldMk cId="338402384" sldId="281"/>
        </pc:sldMkLst>
      </pc:sldChg>
      <pc:sldChg chg="modSp setBg modNotesTx">
        <pc:chgData name="Adam Wassrin" userId="4db03747-c180-4f3d-91e1-9939efb3f48e" providerId="ADAL" clId="{D16373FC-B541-B84D-937D-F95BB49FBA45}" dt="2023-06-27T12:07:07.768" v="32"/>
        <pc:sldMkLst>
          <pc:docMk/>
          <pc:sldMk cId="3842735810" sldId="290"/>
        </pc:sldMkLst>
      </pc:sldChg>
      <pc:sldChg chg="setBg">
        <pc:chgData name="Adam Wassrin" userId="4db03747-c180-4f3d-91e1-9939efb3f48e" providerId="ADAL" clId="{D16373FC-B541-B84D-937D-F95BB49FBA45}" dt="2023-06-27T12:07:07.768" v="32"/>
        <pc:sldMkLst>
          <pc:docMk/>
          <pc:sldMk cId="2950320237" sldId="293"/>
        </pc:sldMkLst>
      </pc:sldChg>
      <pc:sldChg chg="setBg">
        <pc:chgData name="Adam Wassrin" userId="4db03747-c180-4f3d-91e1-9939efb3f48e" providerId="ADAL" clId="{D16373FC-B541-B84D-937D-F95BB49FBA45}" dt="2023-06-27T12:07:07.768" v="32"/>
        <pc:sldMkLst>
          <pc:docMk/>
          <pc:sldMk cId="1873976174" sldId="294"/>
        </pc:sldMkLst>
      </pc:sldChg>
      <pc:sldChg chg="setBg">
        <pc:chgData name="Adam Wassrin" userId="4db03747-c180-4f3d-91e1-9939efb3f48e" providerId="ADAL" clId="{D16373FC-B541-B84D-937D-F95BB49FBA45}" dt="2023-06-27T12:07:07.768" v="32"/>
        <pc:sldMkLst>
          <pc:docMk/>
          <pc:sldMk cId="3674422333" sldId="295"/>
        </pc:sldMkLst>
      </pc:sldChg>
      <pc:sldChg chg="setBg">
        <pc:chgData name="Adam Wassrin" userId="4db03747-c180-4f3d-91e1-9939efb3f48e" providerId="ADAL" clId="{D16373FC-B541-B84D-937D-F95BB49FBA45}" dt="2023-06-27T12:07:07.768" v="32"/>
        <pc:sldMkLst>
          <pc:docMk/>
          <pc:sldMk cId="1935293004" sldId="296"/>
        </pc:sldMkLst>
      </pc:sldChg>
      <pc:sldChg chg="setBg">
        <pc:chgData name="Adam Wassrin" userId="4db03747-c180-4f3d-91e1-9939efb3f48e" providerId="ADAL" clId="{D16373FC-B541-B84D-937D-F95BB49FBA45}" dt="2023-06-27T12:07:07.768" v="32"/>
        <pc:sldMkLst>
          <pc:docMk/>
          <pc:sldMk cId="2703973109" sldId="297"/>
        </pc:sldMkLst>
      </pc:sldChg>
      <pc:sldChg chg="setBg">
        <pc:chgData name="Adam Wassrin" userId="4db03747-c180-4f3d-91e1-9939efb3f48e" providerId="ADAL" clId="{D16373FC-B541-B84D-937D-F95BB49FBA45}" dt="2023-06-27T12:07:07.768" v="32"/>
        <pc:sldMkLst>
          <pc:docMk/>
          <pc:sldMk cId="3791312527" sldId="298"/>
        </pc:sldMkLst>
      </pc:sldChg>
      <pc:sldChg chg="setBg">
        <pc:chgData name="Adam Wassrin" userId="4db03747-c180-4f3d-91e1-9939efb3f48e" providerId="ADAL" clId="{D16373FC-B541-B84D-937D-F95BB49FBA45}" dt="2023-06-27T12:07:07.768" v="32"/>
        <pc:sldMkLst>
          <pc:docMk/>
          <pc:sldMk cId="2277161393" sldId="299"/>
        </pc:sldMkLst>
      </pc:sldChg>
      <pc:sldChg chg="setBg">
        <pc:chgData name="Adam Wassrin" userId="4db03747-c180-4f3d-91e1-9939efb3f48e" providerId="ADAL" clId="{D16373FC-B541-B84D-937D-F95BB49FBA45}" dt="2023-06-27T12:07:07.768" v="32"/>
        <pc:sldMkLst>
          <pc:docMk/>
          <pc:sldMk cId="327152588" sldId="300"/>
        </pc:sldMkLst>
      </pc:sldChg>
      <pc:sldChg chg="setBg">
        <pc:chgData name="Adam Wassrin" userId="4db03747-c180-4f3d-91e1-9939efb3f48e" providerId="ADAL" clId="{D16373FC-B541-B84D-937D-F95BB49FBA45}" dt="2023-06-27T12:07:07.768" v="32"/>
        <pc:sldMkLst>
          <pc:docMk/>
          <pc:sldMk cId="799372126" sldId="301"/>
        </pc:sldMkLst>
      </pc:sldChg>
      <pc:sldChg chg="setBg">
        <pc:chgData name="Adam Wassrin" userId="4db03747-c180-4f3d-91e1-9939efb3f48e" providerId="ADAL" clId="{D16373FC-B541-B84D-937D-F95BB49FBA45}" dt="2023-06-27T12:07:07.768" v="32"/>
        <pc:sldMkLst>
          <pc:docMk/>
          <pc:sldMk cId="1400703928" sldId="302"/>
        </pc:sldMkLst>
      </pc:sldChg>
      <pc:sldChg chg="setBg">
        <pc:chgData name="Adam Wassrin" userId="4db03747-c180-4f3d-91e1-9939efb3f48e" providerId="ADAL" clId="{D16373FC-B541-B84D-937D-F95BB49FBA45}" dt="2023-06-27T12:07:07.768" v="32"/>
        <pc:sldMkLst>
          <pc:docMk/>
          <pc:sldMk cId="2732516639" sldId="303"/>
        </pc:sldMkLst>
      </pc:sldChg>
      <pc:sldChg chg="setBg">
        <pc:chgData name="Adam Wassrin" userId="4db03747-c180-4f3d-91e1-9939efb3f48e" providerId="ADAL" clId="{D16373FC-B541-B84D-937D-F95BB49FBA45}" dt="2023-06-27T12:07:07.768" v="32"/>
        <pc:sldMkLst>
          <pc:docMk/>
          <pc:sldMk cId="2901029327" sldId="323"/>
        </pc:sldMkLst>
      </pc:sldChg>
      <pc:sldChg chg="setBg">
        <pc:chgData name="Adam Wassrin" userId="4db03747-c180-4f3d-91e1-9939efb3f48e" providerId="ADAL" clId="{D16373FC-B541-B84D-937D-F95BB49FBA45}" dt="2023-06-27T12:07:07.768" v="32"/>
        <pc:sldMkLst>
          <pc:docMk/>
          <pc:sldMk cId="3603035280" sldId="325"/>
        </pc:sldMkLst>
      </pc:sldChg>
      <pc:sldChg chg="setBg">
        <pc:chgData name="Adam Wassrin" userId="4db03747-c180-4f3d-91e1-9939efb3f48e" providerId="ADAL" clId="{D16373FC-B541-B84D-937D-F95BB49FBA45}" dt="2023-06-27T12:07:07.768" v="32"/>
        <pc:sldMkLst>
          <pc:docMk/>
          <pc:sldMk cId="4211049169" sldId="407"/>
        </pc:sldMkLst>
      </pc:sldChg>
      <pc:sldChg chg="setBg">
        <pc:chgData name="Adam Wassrin" userId="4db03747-c180-4f3d-91e1-9939efb3f48e" providerId="ADAL" clId="{D16373FC-B541-B84D-937D-F95BB49FBA45}" dt="2023-06-27T12:07:07.768" v="32"/>
        <pc:sldMkLst>
          <pc:docMk/>
          <pc:sldMk cId="3605212939" sldId="408"/>
        </pc:sldMkLst>
      </pc:sldChg>
      <pc:sldChg chg="modNotesTx">
        <pc:chgData name="Adam Wassrin" userId="4db03747-c180-4f3d-91e1-9939efb3f48e" providerId="ADAL" clId="{D16373FC-B541-B84D-937D-F95BB49FBA45}" dt="2023-06-26T11:31:24.016" v="24" actId="20577"/>
        <pc:sldMkLst>
          <pc:docMk/>
          <pc:sldMk cId="144170444" sldId="418"/>
        </pc:sldMkLst>
      </pc:sldChg>
      <pc:sldChg chg="setBg">
        <pc:chgData name="Adam Wassrin" userId="4db03747-c180-4f3d-91e1-9939efb3f48e" providerId="ADAL" clId="{D16373FC-B541-B84D-937D-F95BB49FBA45}" dt="2023-06-27T12:07:07.768" v="32"/>
        <pc:sldMkLst>
          <pc:docMk/>
          <pc:sldMk cId="1594079987" sldId="419"/>
        </pc:sldMkLst>
      </pc:sldChg>
      <pc:sldChg chg="setBg">
        <pc:chgData name="Adam Wassrin" userId="4db03747-c180-4f3d-91e1-9939efb3f48e" providerId="ADAL" clId="{D16373FC-B541-B84D-937D-F95BB49FBA45}" dt="2023-06-27T12:07:07.768" v="32"/>
        <pc:sldMkLst>
          <pc:docMk/>
          <pc:sldMk cId="2830562009" sldId="420"/>
        </pc:sldMkLst>
      </pc:sldChg>
      <pc:sldChg chg="setBg">
        <pc:chgData name="Adam Wassrin" userId="4db03747-c180-4f3d-91e1-9939efb3f48e" providerId="ADAL" clId="{D16373FC-B541-B84D-937D-F95BB49FBA45}" dt="2023-06-27T12:07:07.768" v="32"/>
        <pc:sldMkLst>
          <pc:docMk/>
          <pc:sldMk cId="3742028592" sldId="428"/>
        </pc:sldMkLst>
      </pc:sldChg>
      <pc:sldChg chg="addSp delSp modSp mod delAnim">
        <pc:chgData name="Adam Wassrin" userId="4db03747-c180-4f3d-91e1-9939efb3f48e" providerId="ADAL" clId="{D16373FC-B541-B84D-937D-F95BB49FBA45}" dt="2023-06-26T11:53:44.210" v="29"/>
        <pc:sldMkLst>
          <pc:docMk/>
          <pc:sldMk cId="486999742" sldId="430"/>
        </pc:sldMkLst>
      </pc:sldChg>
      <pc:sldChg chg="setBg">
        <pc:chgData name="Adam Wassrin" userId="4db03747-c180-4f3d-91e1-9939efb3f48e" providerId="ADAL" clId="{D16373FC-B541-B84D-937D-F95BB49FBA45}" dt="2023-06-27T12:07:07.768" v="32"/>
        <pc:sldMkLst>
          <pc:docMk/>
          <pc:sldMk cId="1291624313" sldId="443"/>
        </pc:sldMkLst>
      </pc:sldChg>
      <pc:sldChg chg="setBg">
        <pc:chgData name="Adam Wassrin" userId="4db03747-c180-4f3d-91e1-9939efb3f48e" providerId="ADAL" clId="{D16373FC-B541-B84D-937D-F95BB49FBA45}" dt="2023-06-27T12:07:07.768" v="32"/>
        <pc:sldMkLst>
          <pc:docMk/>
          <pc:sldMk cId="3152985172" sldId="445"/>
        </pc:sldMkLst>
      </pc:sldChg>
      <pc:sldChg chg="setBg">
        <pc:chgData name="Adam Wassrin" userId="4db03747-c180-4f3d-91e1-9939efb3f48e" providerId="ADAL" clId="{D16373FC-B541-B84D-937D-F95BB49FBA45}" dt="2023-06-27T12:07:07.768" v="32"/>
        <pc:sldMkLst>
          <pc:docMk/>
          <pc:sldMk cId="3313206850" sldId="446"/>
        </pc:sldMkLst>
      </pc:sldChg>
      <pc:sldChg chg="setBg">
        <pc:chgData name="Adam Wassrin" userId="4db03747-c180-4f3d-91e1-9939efb3f48e" providerId="ADAL" clId="{D16373FC-B541-B84D-937D-F95BB49FBA45}" dt="2023-06-27T12:07:07.768" v="32"/>
        <pc:sldMkLst>
          <pc:docMk/>
          <pc:sldMk cId="3504618464" sldId="447"/>
        </pc:sldMkLst>
      </pc:sldChg>
      <pc:sldChg chg="setBg">
        <pc:chgData name="Adam Wassrin" userId="4db03747-c180-4f3d-91e1-9939efb3f48e" providerId="ADAL" clId="{D16373FC-B541-B84D-937D-F95BB49FBA45}" dt="2023-06-27T12:07:07.768" v="32"/>
        <pc:sldMkLst>
          <pc:docMk/>
          <pc:sldMk cId="1269145318" sldId="448"/>
        </pc:sldMkLst>
      </pc:sldChg>
      <pc:sldChg chg="setBg">
        <pc:chgData name="Adam Wassrin" userId="4db03747-c180-4f3d-91e1-9939efb3f48e" providerId="ADAL" clId="{D16373FC-B541-B84D-937D-F95BB49FBA45}" dt="2023-06-27T12:07:07.768" v="32"/>
        <pc:sldMkLst>
          <pc:docMk/>
          <pc:sldMk cId="83000866" sldId="449"/>
        </pc:sldMkLst>
      </pc:sldChg>
      <pc:sldChg chg="setBg">
        <pc:chgData name="Adam Wassrin" userId="4db03747-c180-4f3d-91e1-9939efb3f48e" providerId="ADAL" clId="{D16373FC-B541-B84D-937D-F95BB49FBA45}" dt="2023-06-27T12:07:07.768" v="32"/>
        <pc:sldMkLst>
          <pc:docMk/>
          <pc:sldMk cId="3013101412" sldId="450"/>
        </pc:sldMkLst>
      </pc:sldChg>
      <pc:sldChg chg="setBg">
        <pc:chgData name="Adam Wassrin" userId="4db03747-c180-4f3d-91e1-9939efb3f48e" providerId="ADAL" clId="{D16373FC-B541-B84D-937D-F95BB49FBA45}" dt="2023-06-27T12:07:07.768" v="32"/>
        <pc:sldMkLst>
          <pc:docMk/>
          <pc:sldMk cId="4279123145" sldId="451"/>
        </pc:sldMkLst>
      </pc:sldChg>
      <pc:sldChg chg="setBg">
        <pc:chgData name="Adam Wassrin" userId="4db03747-c180-4f3d-91e1-9939efb3f48e" providerId="ADAL" clId="{D16373FC-B541-B84D-937D-F95BB49FBA45}" dt="2023-06-27T12:07:07.768" v="32"/>
        <pc:sldMkLst>
          <pc:docMk/>
          <pc:sldMk cId="1335448404" sldId="460"/>
        </pc:sldMkLst>
      </pc:sldChg>
      <pc:sldChg chg="setBg">
        <pc:chgData name="Adam Wassrin" userId="4db03747-c180-4f3d-91e1-9939efb3f48e" providerId="ADAL" clId="{D16373FC-B541-B84D-937D-F95BB49FBA45}" dt="2023-06-27T12:07:07.768" v="32"/>
        <pc:sldMkLst>
          <pc:docMk/>
          <pc:sldMk cId="3239846341" sldId="1148"/>
        </pc:sldMkLst>
      </pc:sldChg>
      <pc:sldChg chg="setBg">
        <pc:chgData name="Adam Wassrin" userId="4db03747-c180-4f3d-91e1-9939efb3f48e" providerId="ADAL" clId="{D16373FC-B541-B84D-937D-F95BB49FBA45}" dt="2023-06-27T12:07:07.768" v="32"/>
        <pc:sldMkLst>
          <pc:docMk/>
          <pc:sldMk cId="122040053" sldId="1149"/>
        </pc:sldMkLst>
      </pc:sldChg>
      <pc:sldChg chg="setBg">
        <pc:chgData name="Adam Wassrin" userId="4db03747-c180-4f3d-91e1-9939efb3f48e" providerId="ADAL" clId="{D16373FC-B541-B84D-937D-F95BB49FBA45}" dt="2023-06-27T12:07:07.768" v="32"/>
        <pc:sldMkLst>
          <pc:docMk/>
          <pc:sldMk cId="2088683197" sldId="1150"/>
        </pc:sldMkLst>
      </pc:sldChg>
      <pc:sldChg chg="setBg">
        <pc:chgData name="Adam Wassrin" userId="4db03747-c180-4f3d-91e1-9939efb3f48e" providerId="ADAL" clId="{D16373FC-B541-B84D-937D-F95BB49FBA45}" dt="2023-06-27T12:07:07.768" v="32"/>
        <pc:sldMkLst>
          <pc:docMk/>
          <pc:sldMk cId="3369352610" sldId="1151"/>
        </pc:sldMkLst>
      </pc:sldChg>
      <pc:sldChg chg="setBg">
        <pc:chgData name="Adam Wassrin" userId="4db03747-c180-4f3d-91e1-9939efb3f48e" providerId="ADAL" clId="{D16373FC-B541-B84D-937D-F95BB49FBA45}" dt="2023-06-27T12:07:07.768" v="32"/>
        <pc:sldMkLst>
          <pc:docMk/>
          <pc:sldMk cId="2241342606" sldId="1152"/>
        </pc:sldMkLst>
      </pc:sldChg>
      <pc:sldChg chg="setBg">
        <pc:chgData name="Adam Wassrin" userId="4db03747-c180-4f3d-91e1-9939efb3f48e" providerId="ADAL" clId="{D16373FC-B541-B84D-937D-F95BB49FBA45}" dt="2023-06-27T12:07:07.768" v="32"/>
        <pc:sldMkLst>
          <pc:docMk/>
          <pc:sldMk cId="2309573179" sldId="1153"/>
        </pc:sldMkLst>
      </pc:sldChg>
      <pc:sldChg chg="setBg">
        <pc:chgData name="Adam Wassrin" userId="4db03747-c180-4f3d-91e1-9939efb3f48e" providerId="ADAL" clId="{D16373FC-B541-B84D-937D-F95BB49FBA45}" dt="2023-06-27T12:07:07.768" v="32"/>
        <pc:sldMkLst>
          <pc:docMk/>
          <pc:sldMk cId="2939080353" sldId="1154"/>
        </pc:sldMkLst>
      </pc:sldChg>
      <pc:sldChg chg="del">
        <pc:chgData name="Adam Wassrin" userId="4db03747-c180-4f3d-91e1-9939efb3f48e" providerId="ADAL" clId="{D16373FC-B541-B84D-937D-F95BB49FBA45}" dt="2023-06-27T12:08:19.114" v="41" actId="2696"/>
        <pc:sldMkLst>
          <pc:docMk/>
          <pc:sldMk cId="3004055429" sldId="1193"/>
        </pc:sldMkLst>
      </pc:sldChg>
      <pc:sldChg chg="addSp delSp modSp add mod delAnim modAnim">
        <pc:chgData name="Adam Wassrin" userId="4db03747-c180-4f3d-91e1-9939efb3f48e" providerId="ADAL" clId="{D16373FC-B541-B84D-937D-F95BB49FBA45}" dt="2023-06-27T12:08:15.699" v="40" actId="14100"/>
        <pc:sldMkLst>
          <pc:docMk/>
          <pc:sldMk cId="3204667535" sldId="1195"/>
        </pc:sldMkLst>
      </pc:sldChg>
      <pc:sldMasterChg chg="setBg modSldLayout">
        <pc:chgData name="Adam Wassrin" userId="4db03747-c180-4f3d-91e1-9939efb3f48e" providerId="ADAL" clId="{D16373FC-B541-B84D-937D-F95BB49FBA45}" dt="2023-06-27T12:07:14.936" v="34"/>
        <pc:sldMasterMkLst>
          <pc:docMk/>
          <pc:sldMasterMk cId="3012117216" sldId="2147483648"/>
        </pc:sldMasterMkLst>
        <pc:sldLayoutChg chg="setBg">
          <pc:chgData name="Adam Wassrin" userId="4db03747-c180-4f3d-91e1-9939efb3f48e" providerId="ADAL" clId="{D16373FC-B541-B84D-937D-F95BB49FBA45}" dt="2023-06-27T12:07:14.936" v="34"/>
          <pc:sldLayoutMkLst>
            <pc:docMk/>
            <pc:sldMasterMk cId="3012117216" sldId="2147483648"/>
            <pc:sldLayoutMk cId="1795133224" sldId="2147483649"/>
          </pc:sldLayoutMkLst>
        </pc:sldLayoutChg>
        <pc:sldLayoutChg chg="setBg">
          <pc:chgData name="Adam Wassrin" userId="4db03747-c180-4f3d-91e1-9939efb3f48e" providerId="ADAL" clId="{D16373FC-B541-B84D-937D-F95BB49FBA45}" dt="2023-06-27T12:07:14.936" v="34"/>
          <pc:sldLayoutMkLst>
            <pc:docMk/>
            <pc:sldMasterMk cId="3012117216" sldId="2147483648"/>
            <pc:sldLayoutMk cId="2371025155" sldId="2147483650"/>
          </pc:sldLayoutMkLst>
        </pc:sldLayoutChg>
        <pc:sldLayoutChg chg="setBg">
          <pc:chgData name="Adam Wassrin" userId="4db03747-c180-4f3d-91e1-9939efb3f48e" providerId="ADAL" clId="{D16373FC-B541-B84D-937D-F95BB49FBA45}" dt="2023-06-27T12:07:14.936" v="34"/>
          <pc:sldLayoutMkLst>
            <pc:docMk/>
            <pc:sldMasterMk cId="3012117216" sldId="2147483648"/>
            <pc:sldLayoutMk cId="2756252964" sldId="2147483651"/>
          </pc:sldLayoutMkLst>
        </pc:sldLayoutChg>
        <pc:sldLayoutChg chg="setBg">
          <pc:chgData name="Adam Wassrin" userId="4db03747-c180-4f3d-91e1-9939efb3f48e" providerId="ADAL" clId="{D16373FC-B541-B84D-937D-F95BB49FBA45}" dt="2023-06-27T12:07:14.936" v="34"/>
          <pc:sldLayoutMkLst>
            <pc:docMk/>
            <pc:sldMasterMk cId="3012117216" sldId="2147483648"/>
            <pc:sldLayoutMk cId="3816127802" sldId="2147483652"/>
          </pc:sldLayoutMkLst>
        </pc:sldLayoutChg>
        <pc:sldLayoutChg chg="setBg">
          <pc:chgData name="Adam Wassrin" userId="4db03747-c180-4f3d-91e1-9939efb3f48e" providerId="ADAL" clId="{D16373FC-B541-B84D-937D-F95BB49FBA45}" dt="2023-06-27T12:07:14.936" v="34"/>
          <pc:sldLayoutMkLst>
            <pc:docMk/>
            <pc:sldMasterMk cId="3012117216" sldId="2147483648"/>
            <pc:sldLayoutMk cId="1157677198" sldId="2147483653"/>
          </pc:sldLayoutMkLst>
        </pc:sldLayoutChg>
        <pc:sldLayoutChg chg="setBg">
          <pc:chgData name="Adam Wassrin" userId="4db03747-c180-4f3d-91e1-9939efb3f48e" providerId="ADAL" clId="{D16373FC-B541-B84D-937D-F95BB49FBA45}" dt="2023-06-27T12:07:14.936" v="34"/>
          <pc:sldLayoutMkLst>
            <pc:docMk/>
            <pc:sldMasterMk cId="3012117216" sldId="2147483648"/>
            <pc:sldLayoutMk cId="1469319916" sldId="2147483654"/>
          </pc:sldLayoutMkLst>
        </pc:sldLayoutChg>
        <pc:sldLayoutChg chg="setBg">
          <pc:chgData name="Adam Wassrin" userId="4db03747-c180-4f3d-91e1-9939efb3f48e" providerId="ADAL" clId="{D16373FC-B541-B84D-937D-F95BB49FBA45}" dt="2023-06-27T12:07:14.936" v="34"/>
          <pc:sldLayoutMkLst>
            <pc:docMk/>
            <pc:sldMasterMk cId="3012117216" sldId="2147483648"/>
            <pc:sldLayoutMk cId="1717550769" sldId="2147483655"/>
          </pc:sldLayoutMkLst>
        </pc:sldLayoutChg>
        <pc:sldLayoutChg chg="setBg">
          <pc:chgData name="Adam Wassrin" userId="4db03747-c180-4f3d-91e1-9939efb3f48e" providerId="ADAL" clId="{D16373FC-B541-B84D-937D-F95BB49FBA45}" dt="2023-06-27T12:07:14.936" v="34"/>
          <pc:sldLayoutMkLst>
            <pc:docMk/>
            <pc:sldMasterMk cId="3012117216" sldId="2147483648"/>
            <pc:sldLayoutMk cId="2648284258" sldId="2147483656"/>
          </pc:sldLayoutMkLst>
        </pc:sldLayoutChg>
        <pc:sldLayoutChg chg="setBg">
          <pc:chgData name="Adam Wassrin" userId="4db03747-c180-4f3d-91e1-9939efb3f48e" providerId="ADAL" clId="{D16373FC-B541-B84D-937D-F95BB49FBA45}" dt="2023-06-27T12:07:14.936" v="34"/>
          <pc:sldLayoutMkLst>
            <pc:docMk/>
            <pc:sldMasterMk cId="3012117216" sldId="2147483648"/>
            <pc:sldLayoutMk cId="4022031320" sldId="2147483657"/>
          </pc:sldLayoutMkLst>
        </pc:sldLayoutChg>
        <pc:sldLayoutChg chg="setBg">
          <pc:chgData name="Adam Wassrin" userId="4db03747-c180-4f3d-91e1-9939efb3f48e" providerId="ADAL" clId="{D16373FC-B541-B84D-937D-F95BB49FBA45}" dt="2023-06-27T12:07:14.936" v="34"/>
          <pc:sldLayoutMkLst>
            <pc:docMk/>
            <pc:sldMasterMk cId="3012117216" sldId="2147483648"/>
            <pc:sldLayoutMk cId="2824250787" sldId="2147483658"/>
          </pc:sldLayoutMkLst>
        </pc:sldLayoutChg>
        <pc:sldLayoutChg chg="setBg">
          <pc:chgData name="Adam Wassrin" userId="4db03747-c180-4f3d-91e1-9939efb3f48e" providerId="ADAL" clId="{D16373FC-B541-B84D-937D-F95BB49FBA45}" dt="2023-06-27T12:07:14.936" v="34"/>
          <pc:sldLayoutMkLst>
            <pc:docMk/>
            <pc:sldMasterMk cId="3012117216" sldId="2147483648"/>
            <pc:sldLayoutMk cId="2831856794" sldId="2147483659"/>
          </pc:sldLayoutMkLst>
        </pc:sldLayoutChg>
      </pc:sldMasterChg>
      <pc:sldMasterChg chg="setBg modSldLayout">
        <pc:chgData name="Adam Wassrin" userId="4db03747-c180-4f3d-91e1-9939efb3f48e" providerId="ADAL" clId="{D16373FC-B541-B84D-937D-F95BB49FBA45}" dt="2023-06-27T12:07:14.936" v="34"/>
        <pc:sldMasterMkLst>
          <pc:docMk/>
          <pc:sldMasterMk cId="949845159" sldId="2147483660"/>
        </pc:sldMasterMkLst>
        <pc:sldLayoutChg chg="setBg">
          <pc:chgData name="Adam Wassrin" userId="4db03747-c180-4f3d-91e1-9939efb3f48e" providerId="ADAL" clId="{D16373FC-B541-B84D-937D-F95BB49FBA45}" dt="2023-06-27T12:07:14.936" v="34"/>
          <pc:sldLayoutMkLst>
            <pc:docMk/>
            <pc:sldMasterMk cId="949845159" sldId="2147483660"/>
            <pc:sldLayoutMk cId="2067867564" sldId="2147483661"/>
          </pc:sldLayoutMkLst>
        </pc:sldLayoutChg>
        <pc:sldLayoutChg chg="setBg">
          <pc:chgData name="Adam Wassrin" userId="4db03747-c180-4f3d-91e1-9939efb3f48e" providerId="ADAL" clId="{D16373FC-B541-B84D-937D-F95BB49FBA45}" dt="2023-06-27T12:07:14.936" v="34"/>
          <pc:sldLayoutMkLst>
            <pc:docMk/>
            <pc:sldMasterMk cId="949845159" sldId="2147483660"/>
            <pc:sldLayoutMk cId="3484976174" sldId="2147483662"/>
          </pc:sldLayoutMkLst>
        </pc:sldLayoutChg>
        <pc:sldLayoutChg chg="setBg">
          <pc:chgData name="Adam Wassrin" userId="4db03747-c180-4f3d-91e1-9939efb3f48e" providerId="ADAL" clId="{D16373FC-B541-B84D-937D-F95BB49FBA45}" dt="2023-06-27T12:07:14.936" v="34"/>
          <pc:sldLayoutMkLst>
            <pc:docMk/>
            <pc:sldMasterMk cId="949845159" sldId="2147483660"/>
            <pc:sldLayoutMk cId="92897488" sldId="2147483663"/>
          </pc:sldLayoutMkLst>
        </pc:sldLayoutChg>
        <pc:sldLayoutChg chg="setBg">
          <pc:chgData name="Adam Wassrin" userId="4db03747-c180-4f3d-91e1-9939efb3f48e" providerId="ADAL" clId="{D16373FC-B541-B84D-937D-F95BB49FBA45}" dt="2023-06-27T12:07:14.936" v="34"/>
          <pc:sldLayoutMkLst>
            <pc:docMk/>
            <pc:sldMasterMk cId="949845159" sldId="2147483660"/>
            <pc:sldLayoutMk cId="595463780" sldId="2147483664"/>
          </pc:sldLayoutMkLst>
        </pc:sldLayoutChg>
        <pc:sldLayoutChg chg="setBg">
          <pc:chgData name="Adam Wassrin" userId="4db03747-c180-4f3d-91e1-9939efb3f48e" providerId="ADAL" clId="{D16373FC-B541-B84D-937D-F95BB49FBA45}" dt="2023-06-27T12:07:14.936" v="34"/>
          <pc:sldLayoutMkLst>
            <pc:docMk/>
            <pc:sldMasterMk cId="949845159" sldId="2147483660"/>
            <pc:sldLayoutMk cId="1387504419" sldId="2147483665"/>
          </pc:sldLayoutMkLst>
        </pc:sldLayoutChg>
        <pc:sldLayoutChg chg="setBg">
          <pc:chgData name="Adam Wassrin" userId="4db03747-c180-4f3d-91e1-9939efb3f48e" providerId="ADAL" clId="{D16373FC-B541-B84D-937D-F95BB49FBA45}" dt="2023-06-27T12:07:14.936" v="34"/>
          <pc:sldLayoutMkLst>
            <pc:docMk/>
            <pc:sldMasterMk cId="949845159" sldId="2147483660"/>
            <pc:sldLayoutMk cId="1989011308" sldId="2147483666"/>
          </pc:sldLayoutMkLst>
        </pc:sldLayoutChg>
        <pc:sldLayoutChg chg="setBg">
          <pc:chgData name="Adam Wassrin" userId="4db03747-c180-4f3d-91e1-9939efb3f48e" providerId="ADAL" clId="{D16373FC-B541-B84D-937D-F95BB49FBA45}" dt="2023-06-27T12:07:14.936" v="34"/>
          <pc:sldLayoutMkLst>
            <pc:docMk/>
            <pc:sldMasterMk cId="949845159" sldId="2147483660"/>
            <pc:sldLayoutMk cId="3566774089" sldId="2147483667"/>
          </pc:sldLayoutMkLst>
        </pc:sldLayoutChg>
        <pc:sldLayoutChg chg="setBg">
          <pc:chgData name="Adam Wassrin" userId="4db03747-c180-4f3d-91e1-9939efb3f48e" providerId="ADAL" clId="{D16373FC-B541-B84D-937D-F95BB49FBA45}" dt="2023-06-27T12:07:14.936" v="34"/>
          <pc:sldLayoutMkLst>
            <pc:docMk/>
            <pc:sldMasterMk cId="949845159" sldId="2147483660"/>
            <pc:sldLayoutMk cId="2450234180" sldId="2147483668"/>
          </pc:sldLayoutMkLst>
        </pc:sldLayoutChg>
        <pc:sldLayoutChg chg="setBg">
          <pc:chgData name="Adam Wassrin" userId="4db03747-c180-4f3d-91e1-9939efb3f48e" providerId="ADAL" clId="{D16373FC-B541-B84D-937D-F95BB49FBA45}" dt="2023-06-27T12:07:14.936" v="34"/>
          <pc:sldLayoutMkLst>
            <pc:docMk/>
            <pc:sldMasterMk cId="949845159" sldId="2147483660"/>
            <pc:sldLayoutMk cId="2318116930" sldId="2147483669"/>
          </pc:sldLayoutMkLst>
        </pc:sldLayoutChg>
        <pc:sldLayoutChg chg="setBg">
          <pc:chgData name="Adam Wassrin" userId="4db03747-c180-4f3d-91e1-9939efb3f48e" providerId="ADAL" clId="{D16373FC-B541-B84D-937D-F95BB49FBA45}" dt="2023-06-27T12:07:14.936" v="34"/>
          <pc:sldLayoutMkLst>
            <pc:docMk/>
            <pc:sldMasterMk cId="949845159" sldId="2147483660"/>
            <pc:sldLayoutMk cId="47860903" sldId="2147483670"/>
          </pc:sldLayoutMkLst>
        </pc:sldLayoutChg>
        <pc:sldLayoutChg chg="setBg">
          <pc:chgData name="Adam Wassrin" userId="4db03747-c180-4f3d-91e1-9939efb3f48e" providerId="ADAL" clId="{D16373FC-B541-B84D-937D-F95BB49FBA45}" dt="2023-06-27T12:07:14.936" v="34"/>
          <pc:sldLayoutMkLst>
            <pc:docMk/>
            <pc:sldMasterMk cId="949845159" sldId="2147483660"/>
            <pc:sldLayoutMk cId="1526069849" sldId="2147483671"/>
          </pc:sldLayoutMkLst>
        </pc:sldLayoutChg>
      </pc:sldMasterChg>
    </pc:docChg>
  </pc:docChgLst>
  <pc:docChgLst>
    <pc:chgData name="Agnes Blunck" userId="0b44d50f-09f2-4982-a6d5-bece8584cd8b" providerId="ADAL" clId="{14D2731B-6CFE-9947-BD4B-5299D2C6FE06}"/>
    <pc:docChg chg="custSel modSld">
      <pc:chgData name="Agnes Blunck" userId="0b44d50f-09f2-4982-a6d5-bece8584cd8b" providerId="ADAL" clId="{14D2731B-6CFE-9947-BD4B-5299D2C6FE06}" dt="2023-10-04T14:39:59.835" v="6" actId="26606"/>
      <pc:docMkLst>
        <pc:docMk/>
      </pc:docMkLst>
      <pc:sldChg chg="addSp delSp modSp mod">
        <pc:chgData name="Agnes Blunck" userId="0b44d50f-09f2-4982-a6d5-bece8584cd8b" providerId="ADAL" clId="{14D2731B-6CFE-9947-BD4B-5299D2C6FE06}" dt="2023-08-18T12:43:48.778" v="3" actId="14100"/>
        <pc:sldMkLst>
          <pc:docMk/>
          <pc:sldMk cId="27227950" sldId="333"/>
        </pc:sldMkLst>
      </pc:sldChg>
      <pc:sldChg chg="addSp delSp modSp mod setBg setFolMasterObjs">
        <pc:chgData name="Agnes Blunck" userId="0b44d50f-09f2-4982-a6d5-bece8584cd8b" providerId="ADAL" clId="{14D2731B-6CFE-9947-BD4B-5299D2C6FE06}" dt="2023-10-04T14:39:59.835" v="6" actId="26606"/>
        <pc:sldMkLst>
          <pc:docMk/>
          <pc:sldMk cId="2547428313" sldId="334"/>
        </pc:sldMkLst>
      </pc:sldChg>
    </pc:docChg>
  </pc:docChgLst>
  <pc:docChgLst>
    <pc:chgData name="Mohamed Musa" userId="7aef2a2d-d827-45b0-a9d4-3bc2889094e0" providerId="ADAL" clId="{53953B40-15C7-4891-97B1-59E7408B79E3}"/>
    <pc:docChg chg="undo redo custSel addSld delSld modSld sldOrd modSection">
      <pc:chgData name="Mohamed Musa" userId="7aef2a2d-d827-45b0-a9d4-3bc2889094e0" providerId="ADAL" clId="{53953B40-15C7-4891-97B1-59E7408B79E3}" dt="2025-04-15T11:37:13.753" v="66"/>
      <pc:docMkLst>
        <pc:docMk/>
      </pc:docMkLst>
      <pc:sldChg chg="ord">
        <pc:chgData name="Mohamed Musa" userId="7aef2a2d-d827-45b0-a9d4-3bc2889094e0" providerId="ADAL" clId="{53953B40-15C7-4891-97B1-59E7408B79E3}" dt="2025-04-15T11:31:12.687" v="3"/>
        <pc:sldMkLst>
          <pc:docMk/>
          <pc:sldMk cId="2623349171" sldId="342"/>
        </pc:sldMkLst>
      </pc:sldChg>
      <pc:sldChg chg="ord">
        <pc:chgData name="Mohamed Musa" userId="7aef2a2d-d827-45b0-a9d4-3bc2889094e0" providerId="ADAL" clId="{53953B40-15C7-4891-97B1-59E7408B79E3}" dt="2025-04-15T11:31:15.817" v="5"/>
        <pc:sldMkLst>
          <pc:docMk/>
          <pc:sldMk cId="746835930" sldId="361"/>
        </pc:sldMkLst>
      </pc:sldChg>
      <pc:sldChg chg="ord">
        <pc:chgData name="Mohamed Musa" userId="7aef2a2d-d827-45b0-a9d4-3bc2889094e0" providerId="ADAL" clId="{53953B40-15C7-4891-97B1-59E7408B79E3}" dt="2025-04-15T11:35:39.724" v="48" actId="20578"/>
        <pc:sldMkLst>
          <pc:docMk/>
          <pc:sldMk cId="3220301256" sldId="473"/>
        </pc:sldMkLst>
      </pc:sldChg>
      <pc:sldChg chg="add">
        <pc:chgData name="Mohamed Musa" userId="7aef2a2d-d827-45b0-a9d4-3bc2889094e0" providerId="ADAL" clId="{53953B40-15C7-4891-97B1-59E7408B79E3}" dt="2025-04-15T11:37:13.753" v="66"/>
        <pc:sldMkLst>
          <pc:docMk/>
          <pc:sldMk cId="268808354" sldId="1194"/>
        </pc:sldMkLst>
      </pc:sldChg>
      <pc:sldChg chg="del mod ord modShow">
        <pc:chgData name="Mohamed Musa" userId="7aef2a2d-d827-45b0-a9d4-3bc2889094e0" providerId="ADAL" clId="{53953B40-15C7-4891-97B1-59E7408B79E3}" dt="2025-04-15T11:37:07.715" v="65" actId="2696"/>
        <pc:sldMkLst>
          <pc:docMk/>
          <pc:sldMk cId="3830163158" sldId="1194"/>
        </pc:sldMkLst>
      </pc:sldChg>
      <pc:sldChg chg="ord">
        <pc:chgData name="Mohamed Musa" userId="7aef2a2d-d827-45b0-a9d4-3bc2889094e0" providerId="ADAL" clId="{53953B40-15C7-4891-97B1-59E7408B79E3}" dt="2025-04-15T11:32:31.414" v="11"/>
        <pc:sldMkLst>
          <pc:docMk/>
          <pc:sldMk cId="2346798532" sldId="1200"/>
        </pc:sldMkLst>
      </pc:sldChg>
      <pc:sldChg chg="ord">
        <pc:chgData name="Mohamed Musa" userId="7aef2a2d-d827-45b0-a9d4-3bc2889094e0" providerId="ADAL" clId="{53953B40-15C7-4891-97B1-59E7408B79E3}" dt="2025-04-15T11:34:23.851" v="35"/>
        <pc:sldMkLst>
          <pc:docMk/>
          <pc:sldMk cId="577431969" sldId="1201"/>
        </pc:sldMkLst>
      </pc:sldChg>
      <pc:sldChg chg="ord">
        <pc:chgData name="Mohamed Musa" userId="7aef2a2d-d827-45b0-a9d4-3bc2889094e0" providerId="ADAL" clId="{53953B40-15C7-4891-97B1-59E7408B79E3}" dt="2025-04-15T11:31:37.284" v="9"/>
        <pc:sldMkLst>
          <pc:docMk/>
          <pc:sldMk cId="1022272141" sldId="1208"/>
        </pc:sldMkLst>
      </pc:sldChg>
      <pc:sldChg chg="ord">
        <pc:chgData name="Mohamed Musa" userId="7aef2a2d-d827-45b0-a9d4-3bc2889094e0" providerId="ADAL" clId="{53953B40-15C7-4891-97B1-59E7408B79E3}" dt="2025-04-15T11:35:01.792" v="42" actId="20578"/>
        <pc:sldMkLst>
          <pc:docMk/>
          <pc:sldMk cId="437275205" sldId="1227"/>
        </pc:sldMkLst>
      </pc:sldChg>
      <pc:sldChg chg="ord">
        <pc:chgData name="Mohamed Musa" userId="7aef2a2d-d827-45b0-a9d4-3bc2889094e0" providerId="ADAL" clId="{53953B40-15C7-4891-97B1-59E7408B79E3}" dt="2025-04-15T11:35:56.162" v="52" actId="20578"/>
        <pc:sldMkLst>
          <pc:docMk/>
          <pc:sldMk cId="3327636822" sldId="1327"/>
        </pc:sldMkLst>
      </pc:sldChg>
      <pc:sldChg chg="ord">
        <pc:chgData name="Mohamed Musa" userId="7aef2a2d-d827-45b0-a9d4-3bc2889094e0" providerId="ADAL" clId="{53953B40-15C7-4891-97B1-59E7408B79E3}" dt="2025-04-15T11:34:09.441" v="33"/>
        <pc:sldMkLst>
          <pc:docMk/>
          <pc:sldMk cId="1801742621" sldId="1328"/>
        </pc:sldMkLst>
      </pc:sldChg>
      <pc:sldChg chg="ord">
        <pc:chgData name="Mohamed Musa" userId="7aef2a2d-d827-45b0-a9d4-3bc2889094e0" providerId="ADAL" clId="{53953B40-15C7-4891-97B1-59E7408B79E3}" dt="2025-04-15T11:36:15.232" v="58"/>
        <pc:sldMkLst>
          <pc:docMk/>
          <pc:sldMk cId="4272073869" sldId="1329"/>
        </pc:sldMkLst>
      </pc:sldChg>
    </pc:docChg>
  </pc:docChgLst>
  <pc:docChgLst>
    <pc:chgData name="Adam Wassrin" userId="4db03747-c180-4f3d-91e1-9939efb3f48e" providerId="ADAL" clId="{64883169-E7CA-0E43-9403-05EF3030779A}"/>
    <pc:docChg chg="undo custSel addSld delSld modSld sldOrd addSection delSection modSection">
      <pc:chgData name="Adam Wassrin" userId="4db03747-c180-4f3d-91e1-9939efb3f48e" providerId="ADAL" clId="{64883169-E7CA-0E43-9403-05EF3030779A}" dt="2024-03-26T14:50:50.822" v="96" actId="20577"/>
      <pc:docMkLst>
        <pc:docMk/>
      </pc:docMkLst>
      <pc:sldChg chg="modNotesTx">
        <pc:chgData name="Adam Wassrin" userId="4db03747-c180-4f3d-91e1-9939efb3f48e" providerId="ADAL" clId="{64883169-E7CA-0E43-9403-05EF3030779A}" dt="2024-01-04T09:31:01.442" v="37" actId="20577"/>
        <pc:sldMkLst>
          <pc:docMk/>
          <pc:sldMk cId="1438159671" sldId="258"/>
        </pc:sldMkLst>
      </pc:sldChg>
      <pc:sldChg chg="modNotesTx">
        <pc:chgData name="Adam Wassrin" userId="4db03747-c180-4f3d-91e1-9939efb3f48e" providerId="ADAL" clId="{64883169-E7CA-0E43-9403-05EF3030779A}" dt="2024-03-26T14:50:50.822" v="96" actId="20577"/>
        <pc:sldMkLst>
          <pc:docMk/>
          <pc:sldMk cId="2204773400" sldId="264"/>
        </pc:sldMkLst>
      </pc:sldChg>
      <pc:sldChg chg="add">
        <pc:chgData name="Adam Wassrin" userId="4db03747-c180-4f3d-91e1-9939efb3f48e" providerId="ADAL" clId="{64883169-E7CA-0E43-9403-05EF3030779A}" dt="2024-01-02T14:31:33.909" v="2"/>
        <pc:sldMkLst>
          <pc:docMk/>
          <pc:sldMk cId="3065259245" sldId="407"/>
        </pc:sldMkLst>
      </pc:sldChg>
      <pc:sldChg chg="modSp mod">
        <pc:chgData name="Adam Wassrin" userId="4db03747-c180-4f3d-91e1-9939efb3f48e" providerId="ADAL" clId="{64883169-E7CA-0E43-9403-05EF3030779A}" dt="2024-01-02T14:33:30.153" v="11" actId="14100"/>
        <pc:sldMkLst>
          <pc:docMk/>
          <pc:sldMk cId="3152985172" sldId="445"/>
        </pc:sldMkLst>
      </pc:sldChg>
      <pc:sldChg chg="add">
        <pc:chgData name="Adam Wassrin" userId="4db03747-c180-4f3d-91e1-9939efb3f48e" providerId="ADAL" clId="{64883169-E7CA-0E43-9403-05EF3030779A}" dt="2024-01-02T14:31:33.909" v="2"/>
        <pc:sldMkLst>
          <pc:docMk/>
          <pc:sldMk cId="3220301256" sldId="473"/>
        </pc:sldMkLst>
      </pc:sldChg>
      <pc:sldChg chg="add">
        <pc:chgData name="Adam Wassrin" userId="4db03747-c180-4f3d-91e1-9939efb3f48e" providerId="ADAL" clId="{64883169-E7CA-0E43-9403-05EF3030779A}" dt="2024-01-02T14:31:33.909" v="2"/>
        <pc:sldMkLst>
          <pc:docMk/>
          <pc:sldMk cId="2857145624" sldId="474"/>
        </pc:sldMkLst>
      </pc:sldChg>
      <pc:sldChg chg="add">
        <pc:chgData name="Adam Wassrin" userId="4db03747-c180-4f3d-91e1-9939efb3f48e" providerId="ADAL" clId="{64883169-E7CA-0E43-9403-05EF3030779A}" dt="2024-01-02T14:31:33.909" v="2"/>
        <pc:sldMkLst>
          <pc:docMk/>
          <pc:sldMk cId="2279623999" sldId="475"/>
        </pc:sldMkLst>
      </pc:sldChg>
      <pc:sldChg chg="addSp delSp modSp add mod modShow modNotesTx">
        <pc:chgData name="Adam Wassrin" userId="4db03747-c180-4f3d-91e1-9939efb3f48e" providerId="ADAL" clId="{64883169-E7CA-0E43-9403-05EF3030779A}" dt="2024-01-02T15:14:30.977" v="29" actId="20577"/>
        <pc:sldMkLst>
          <pc:docMk/>
          <pc:sldMk cId="2043568813" sldId="476"/>
        </pc:sldMkLst>
      </pc:sldChg>
      <pc:sldChg chg="add">
        <pc:chgData name="Adam Wassrin" userId="4db03747-c180-4f3d-91e1-9939efb3f48e" providerId="ADAL" clId="{64883169-E7CA-0E43-9403-05EF3030779A}" dt="2024-01-02T14:31:33.909" v="2"/>
        <pc:sldMkLst>
          <pc:docMk/>
          <pc:sldMk cId="2917404721" sldId="477"/>
        </pc:sldMkLst>
      </pc:sldChg>
      <pc:sldChg chg="add">
        <pc:chgData name="Adam Wassrin" userId="4db03747-c180-4f3d-91e1-9939efb3f48e" providerId="ADAL" clId="{64883169-E7CA-0E43-9403-05EF3030779A}" dt="2024-01-02T14:31:33.909" v="2"/>
        <pc:sldMkLst>
          <pc:docMk/>
          <pc:sldMk cId="1177530240" sldId="478"/>
        </pc:sldMkLst>
      </pc:sldChg>
      <pc:sldChg chg="add">
        <pc:chgData name="Adam Wassrin" userId="4db03747-c180-4f3d-91e1-9939efb3f48e" providerId="ADAL" clId="{64883169-E7CA-0E43-9403-05EF3030779A}" dt="2024-01-02T14:31:33.909" v="2"/>
        <pc:sldMkLst>
          <pc:docMk/>
          <pc:sldMk cId="2368541997" sldId="479"/>
        </pc:sldMkLst>
      </pc:sldChg>
      <pc:sldChg chg="add">
        <pc:chgData name="Adam Wassrin" userId="4db03747-c180-4f3d-91e1-9939efb3f48e" providerId="ADAL" clId="{64883169-E7CA-0E43-9403-05EF3030779A}" dt="2024-01-02T14:31:33.909" v="2"/>
        <pc:sldMkLst>
          <pc:docMk/>
          <pc:sldMk cId="1146474911" sldId="480"/>
        </pc:sldMkLst>
      </pc:sldChg>
      <pc:sldChg chg="add">
        <pc:chgData name="Adam Wassrin" userId="4db03747-c180-4f3d-91e1-9939efb3f48e" providerId="ADAL" clId="{64883169-E7CA-0E43-9403-05EF3030779A}" dt="2024-01-02T14:31:33.909" v="2"/>
        <pc:sldMkLst>
          <pc:docMk/>
          <pc:sldMk cId="1658726582" sldId="481"/>
        </pc:sldMkLst>
      </pc:sldChg>
      <pc:sldChg chg="add">
        <pc:chgData name="Adam Wassrin" userId="4db03747-c180-4f3d-91e1-9939efb3f48e" providerId="ADAL" clId="{64883169-E7CA-0E43-9403-05EF3030779A}" dt="2024-01-02T14:31:33.909" v="2"/>
        <pc:sldMkLst>
          <pc:docMk/>
          <pc:sldMk cId="2236062892" sldId="482"/>
        </pc:sldMkLst>
      </pc:sldChg>
      <pc:sldChg chg="add">
        <pc:chgData name="Adam Wassrin" userId="4db03747-c180-4f3d-91e1-9939efb3f48e" providerId="ADAL" clId="{64883169-E7CA-0E43-9403-05EF3030779A}" dt="2024-01-02T14:31:33.909" v="2"/>
        <pc:sldMkLst>
          <pc:docMk/>
          <pc:sldMk cId="1455628321" sldId="483"/>
        </pc:sldMkLst>
      </pc:sldChg>
      <pc:sldChg chg="add">
        <pc:chgData name="Adam Wassrin" userId="4db03747-c180-4f3d-91e1-9939efb3f48e" providerId="ADAL" clId="{64883169-E7CA-0E43-9403-05EF3030779A}" dt="2024-01-02T14:31:33.909" v="2"/>
        <pc:sldMkLst>
          <pc:docMk/>
          <pc:sldMk cId="3227172137" sldId="484"/>
        </pc:sldMkLst>
      </pc:sldChg>
      <pc:sldChg chg="add">
        <pc:chgData name="Adam Wassrin" userId="4db03747-c180-4f3d-91e1-9939efb3f48e" providerId="ADAL" clId="{64883169-E7CA-0E43-9403-05EF3030779A}" dt="2024-01-02T14:31:33.909" v="2"/>
        <pc:sldMkLst>
          <pc:docMk/>
          <pc:sldMk cId="102725125" sldId="485"/>
        </pc:sldMkLst>
      </pc:sldChg>
      <pc:sldChg chg="add">
        <pc:chgData name="Adam Wassrin" userId="4db03747-c180-4f3d-91e1-9939efb3f48e" providerId="ADAL" clId="{64883169-E7CA-0E43-9403-05EF3030779A}" dt="2024-01-02T14:31:33.909" v="2"/>
        <pc:sldMkLst>
          <pc:docMk/>
          <pc:sldMk cId="3497651122" sldId="486"/>
        </pc:sldMkLst>
      </pc:sldChg>
      <pc:sldChg chg="add">
        <pc:chgData name="Adam Wassrin" userId="4db03747-c180-4f3d-91e1-9939efb3f48e" providerId="ADAL" clId="{64883169-E7CA-0E43-9403-05EF3030779A}" dt="2024-01-02T14:31:33.909" v="2"/>
        <pc:sldMkLst>
          <pc:docMk/>
          <pc:sldMk cId="251540306" sldId="487"/>
        </pc:sldMkLst>
      </pc:sldChg>
      <pc:sldChg chg="add">
        <pc:chgData name="Adam Wassrin" userId="4db03747-c180-4f3d-91e1-9939efb3f48e" providerId="ADAL" clId="{64883169-E7CA-0E43-9403-05EF3030779A}" dt="2024-01-02T14:31:33.909" v="2"/>
        <pc:sldMkLst>
          <pc:docMk/>
          <pc:sldMk cId="2132169584" sldId="488"/>
        </pc:sldMkLst>
      </pc:sldChg>
      <pc:sldChg chg="add">
        <pc:chgData name="Adam Wassrin" userId="4db03747-c180-4f3d-91e1-9939efb3f48e" providerId="ADAL" clId="{64883169-E7CA-0E43-9403-05EF3030779A}" dt="2024-01-02T14:31:33.909" v="2"/>
        <pc:sldMkLst>
          <pc:docMk/>
          <pc:sldMk cId="4047989285" sldId="489"/>
        </pc:sldMkLst>
      </pc:sldChg>
      <pc:sldChg chg="add">
        <pc:chgData name="Adam Wassrin" userId="4db03747-c180-4f3d-91e1-9939efb3f48e" providerId="ADAL" clId="{64883169-E7CA-0E43-9403-05EF3030779A}" dt="2024-01-02T14:31:33.909" v="2"/>
        <pc:sldMkLst>
          <pc:docMk/>
          <pc:sldMk cId="833333620" sldId="490"/>
        </pc:sldMkLst>
      </pc:sldChg>
      <pc:sldChg chg="add">
        <pc:chgData name="Adam Wassrin" userId="4db03747-c180-4f3d-91e1-9939efb3f48e" providerId="ADAL" clId="{64883169-E7CA-0E43-9403-05EF3030779A}" dt="2024-01-02T14:31:33.909" v="2"/>
        <pc:sldMkLst>
          <pc:docMk/>
          <pc:sldMk cId="419583104" sldId="491"/>
        </pc:sldMkLst>
      </pc:sldChg>
      <pc:sldChg chg="add">
        <pc:chgData name="Adam Wassrin" userId="4db03747-c180-4f3d-91e1-9939efb3f48e" providerId="ADAL" clId="{64883169-E7CA-0E43-9403-05EF3030779A}" dt="2024-01-02T14:31:33.909" v="2"/>
        <pc:sldMkLst>
          <pc:docMk/>
          <pc:sldMk cId="2563583175" sldId="492"/>
        </pc:sldMkLst>
      </pc:sldChg>
      <pc:sldChg chg="add">
        <pc:chgData name="Adam Wassrin" userId="4db03747-c180-4f3d-91e1-9939efb3f48e" providerId="ADAL" clId="{64883169-E7CA-0E43-9403-05EF3030779A}" dt="2024-01-02T14:31:33.909" v="2"/>
        <pc:sldMkLst>
          <pc:docMk/>
          <pc:sldMk cId="202213318" sldId="493"/>
        </pc:sldMkLst>
      </pc:sldChg>
      <pc:sldChg chg="add">
        <pc:chgData name="Adam Wassrin" userId="4db03747-c180-4f3d-91e1-9939efb3f48e" providerId="ADAL" clId="{64883169-E7CA-0E43-9403-05EF3030779A}" dt="2024-01-02T14:31:33.909" v="2"/>
        <pc:sldMkLst>
          <pc:docMk/>
          <pc:sldMk cId="3726094825" sldId="494"/>
        </pc:sldMkLst>
      </pc:sldChg>
      <pc:sldChg chg="add">
        <pc:chgData name="Adam Wassrin" userId="4db03747-c180-4f3d-91e1-9939efb3f48e" providerId="ADAL" clId="{64883169-E7CA-0E43-9403-05EF3030779A}" dt="2024-01-02T14:31:33.909" v="2"/>
        <pc:sldMkLst>
          <pc:docMk/>
          <pc:sldMk cId="4128178709" sldId="495"/>
        </pc:sldMkLst>
      </pc:sldChg>
      <pc:sldChg chg="add">
        <pc:chgData name="Adam Wassrin" userId="4db03747-c180-4f3d-91e1-9939efb3f48e" providerId="ADAL" clId="{64883169-E7CA-0E43-9403-05EF3030779A}" dt="2024-01-02T14:31:33.909" v="2"/>
        <pc:sldMkLst>
          <pc:docMk/>
          <pc:sldMk cId="1670421202" sldId="496"/>
        </pc:sldMkLst>
      </pc:sldChg>
      <pc:sldChg chg="add">
        <pc:chgData name="Adam Wassrin" userId="4db03747-c180-4f3d-91e1-9939efb3f48e" providerId="ADAL" clId="{64883169-E7CA-0E43-9403-05EF3030779A}" dt="2024-01-02T14:31:33.909" v="2"/>
        <pc:sldMkLst>
          <pc:docMk/>
          <pc:sldMk cId="3891420722" sldId="497"/>
        </pc:sldMkLst>
      </pc:sldChg>
      <pc:sldChg chg="add">
        <pc:chgData name="Adam Wassrin" userId="4db03747-c180-4f3d-91e1-9939efb3f48e" providerId="ADAL" clId="{64883169-E7CA-0E43-9403-05EF3030779A}" dt="2024-01-02T14:31:33.909" v="2"/>
        <pc:sldMkLst>
          <pc:docMk/>
          <pc:sldMk cId="3278533241" sldId="498"/>
        </pc:sldMkLst>
      </pc:sldChg>
      <pc:sldChg chg="add">
        <pc:chgData name="Adam Wassrin" userId="4db03747-c180-4f3d-91e1-9939efb3f48e" providerId="ADAL" clId="{64883169-E7CA-0E43-9403-05EF3030779A}" dt="2024-01-02T14:31:33.909" v="2"/>
        <pc:sldMkLst>
          <pc:docMk/>
          <pc:sldMk cId="839299529" sldId="499"/>
        </pc:sldMkLst>
      </pc:sldChg>
      <pc:sldChg chg="add">
        <pc:chgData name="Adam Wassrin" userId="4db03747-c180-4f3d-91e1-9939efb3f48e" providerId="ADAL" clId="{64883169-E7CA-0E43-9403-05EF3030779A}" dt="2024-01-02T14:31:33.909" v="2"/>
        <pc:sldMkLst>
          <pc:docMk/>
          <pc:sldMk cId="1407541069" sldId="500"/>
        </pc:sldMkLst>
      </pc:sldChg>
      <pc:sldChg chg="add">
        <pc:chgData name="Adam Wassrin" userId="4db03747-c180-4f3d-91e1-9939efb3f48e" providerId="ADAL" clId="{64883169-E7CA-0E43-9403-05EF3030779A}" dt="2024-01-02T14:31:33.909" v="2"/>
        <pc:sldMkLst>
          <pc:docMk/>
          <pc:sldMk cId="3515225760" sldId="502"/>
        </pc:sldMkLst>
      </pc:sldChg>
      <pc:sldChg chg="add">
        <pc:chgData name="Adam Wassrin" userId="4db03747-c180-4f3d-91e1-9939efb3f48e" providerId="ADAL" clId="{64883169-E7CA-0E43-9403-05EF3030779A}" dt="2024-01-02T14:31:33.909" v="2"/>
        <pc:sldMkLst>
          <pc:docMk/>
          <pc:sldMk cId="145640679" sldId="503"/>
        </pc:sldMkLst>
      </pc:sldChg>
      <pc:sldChg chg="add">
        <pc:chgData name="Adam Wassrin" userId="4db03747-c180-4f3d-91e1-9939efb3f48e" providerId="ADAL" clId="{64883169-E7CA-0E43-9403-05EF3030779A}" dt="2024-01-02T14:31:33.909" v="2"/>
        <pc:sldMkLst>
          <pc:docMk/>
          <pc:sldMk cId="510437721" sldId="504"/>
        </pc:sldMkLst>
      </pc:sldChg>
      <pc:sldChg chg="ord">
        <pc:chgData name="Adam Wassrin" userId="4db03747-c180-4f3d-91e1-9939efb3f48e" providerId="ADAL" clId="{64883169-E7CA-0E43-9403-05EF3030779A}" dt="2024-01-02T14:32:16.241" v="5" actId="20578"/>
        <pc:sldMkLst>
          <pc:docMk/>
          <pc:sldMk cId="3830163158" sldId="1194"/>
        </pc:sldMkLst>
      </pc:sldChg>
      <pc:sldChg chg="ord">
        <pc:chgData name="Adam Wassrin" userId="4db03747-c180-4f3d-91e1-9939efb3f48e" providerId="ADAL" clId="{64883169-E7CA-0E43-9403-05EF3030779A}" dt="2024-01-02T14:32:26.536" v="6" actId="20578"/>
        <pc:sldMkLst>
          <pc:docMk/>
          <pc:sldMk cId="937124373" sldId="1209"/>
        </pc:sldMkLst>
      </pc:sldChg>
      <pc:sldChg chg="delSp add delDesignElem">
        <pc:chgData name="Adam Wassrin" userId="4db03747-c180-4f3d-91e1-9939efb3f48e" providerId="ADAL" clId="{64883169-E7CA-0E43-9403-05EF3030779A}" dt="2024-01-02T14:31:33.909" v="2"/>
        <pc:sldMkLst>
          <pc:docMk/>
          <pc:sldMk cId="1987539152" sldId="1212"/>
        </pc:sldMkLst>
      </pc:sldChg>
      <pc:sldChg chg="delSp add delDesignElem">
        <pc:chgData name="Adam Wassrin" userId="4db03747-c180-4f3d-91e1-9939efb3f48e" providerId="ADAL" clId="{64883169-E7CA-0E43-9403-05EF3030779A}" dt="2024-01-02T14:31:33.909" v="2"/>
        <pc:sldMkLst>
          <pc:docMk/>
          <pc:sldMk cId="2774250825" sldId="1213"/>
        </pc:sldMkLst>
      </pc:sldChg>
      <pc:sldChg chg="add">
        <pc:chgData name="Adam Wassrin" userId="4db03747-c180-4f3d-91e1-9939efb3f48e" providerId="ADAL" clId="{64883169-E7CA-0E43-9403-05EF3030779A}" dt="2024-01-02T14:31:33.909" v="2"/>
        <pc:sldMkLst>
          <pc:docMk/>
          <pc:sldMk cId="757447446" sldId="1214"/>
        </pc:sldMkLst>
      </pc:sldChg>
      <pc:sldChg chg="add">
        <pc:chgData name="Adam Wassrin" userId="4db03747-c180-4f3d-91e1-9939efb3f48e" providerId="ADAL" clId="{64883169-E7CA-0E43-9403-05EF3030779A}" dt="2024-01-02T14:31:33.909" v="2"/>
        <pc:sldMkLst>
          <pc:docMk/>
          <pc:sldMk cId="2288741684" sldId="1215"/>
        </pc:sldMkLst>
      </pc:sldChg>
      <pc:sldChg chg="add">
        <pc:chgData name="Adam Wassrin" userId="4db03747-c180-4f3d-91e1-9939efb3f48e" providerId="ADAL" clId="{64883169-E7CA-0E43-9403-05EF3030779A}" dt="2024-01-02T14:31:33.909" v="2"/>
        <pc:sldMkLst>
          <pc:docMk/>
          <pc:sldMk cId="2139390067" sldId="1216"/>
        </pc:sldMkLst>
      </pc:sldChg>
      <pc:sldChg chg="add">
        <pc:chgData name="Adam Wassrin" userId="4db03747-c180-4f3d-91e1-9939efb3f48e" providerId="ADAL" clId="{64883169-E7CA-0E43-9403-05EF3030779A}" dt="2024-01-02T15:03:03.392" v="12" actId="2890"/>
        <pc:sldMkLst>
          <pc:docMk/>
          <pc:sldMk cId="3452754544" sldId="1217"/>
        </pc:sldMkLst>
      </pc:sldChg>
      <pc:sldChg chg="add del">
        <pc:chgData name="Adam Wassrin" userId="4db03747-c180-4f3d-91e1-9939efb3f48e" providerId="ADAL" clId="{64883169-E7CA-0E43-9403-05EF3030779A}" dt="2024-01-05T10:22:18.813" v="40" actId="2696"/>
        <pc:sldMkLst>
          <pc:docMk/>
          <pc:sldMk cId="556874810" sldId="1227"/>
        </pc:sldMkLst>
      </pc:sldChg>
    </pc:docChg>
  </pc:docChgLst>
  <pc:docChgLst>
    <pc:chgData name="Agnes Blunck" userId="0b44d50f-09f2-4982-a6d5-bece8584cd8b" providerId="ADAL" clId="{08FEAF78-403C-794B-A28F-E4827EAD0673}"/>
    <pc:docChg chg="custSel modSld">
      <pc:chgData name="Agnes Blunck" userId="0b44d50f-09f2-4982-a6d5-bece8584cd8b" providerId="ADAL" clId="{08FEAF78-403C-794B-A28F-E4827EAD0673}" dt="2025-08-08T08:56:48.530" v="16" actId="26606"/>
      <pc:docMkLst>
        <pc:docMk/>
      </pc:docMkLst>
      <pc:sldChg chg="addSp delSp modSp mod">
        <pc:chgData name="Agnes Blunck" userId="0b44d50f-09f2-4982-a6d5-bece8584cd8b" providerId="ADAL" clId="{08FEAF78-403C-794B-A28F-E4827EAD0673}" dt="2025-08-08T08:56:32.988" v="11" actId="26606"/>
        <pc:sldMkLst>
          <pc:docMk/>
          <pc:sldMk cId="948991199" sldId="3636"/>
        </pc:sldMkLst>
      </pc:sldChg>
      <pc:sldChg chg="addSp delSp modSp mod setBg">
        <pc:chgData name="Agnes Blunck" userId="0b44d50f-09f2-4982-a6d5-bece8584cd8b" providerId="ADAL" clId="{08FEAF78-403C-794B-A28F-E4827EAD0673}" dt="2025-08-08T08:56:48.530" v="16" actId="26606"/>
        <pc:sldMkLst>
          <pc:docMk/>
          <pc:sldMk cId="1837499886" sldId="3643"/>
        </pc:sldMkLst>
      </pc:sldChg>
      <pc:sldChg chg="addSp delSp modSp mod">
        <pc:chgData name="Agnes Blunck" userId="0b44d50f-09f2-4982-a6d5-bece8584cd8b" providerId="ADAL" clId="{08FEAF78-403C-794B-A28F-E4827EAD0673}" dt="2025-08-08T08:54:39.772" v="6"/>
        <pc:sldMkLst>
          <pc:docMk/>
          <pc:sldMk cId="2107057085" sldId="3648"/>
        </pc:sldMkLst>
      </pc:sldChg>
    </pc:docChg>
  </pc:docChgLst>
  <pc:docChgLst>
    <pc:chgData name="Josefine Bimstrand" userId="5611d461-7f0f-4ffc-8103-844a6d751847" providerId="ADAL" clId="{C46F678D-7D64-4705-A0BE-2B7B47BAF1AE}"/>
    <pc:docChg chg="undo custSel addSld delSld modSection">
      <pc:chgData name="Josefine Bimstrand" userId="5611d461-7f0f-4ffc-8103-844a6d751847" providerId="ADAL" clId="{C46F678D-7D64-4705-A0BE-2B7B47BAF1AE}" dt="2025-08-07T13:02:42.688" v="3" actId="47"/>
      <pc:docMkLst>
        <pc:docMk/>
      </pc:docMkLst>
      <pc:sldChg chg="add del">
        <pc:chgData name="Josefine Bimstrand" userId="5611d461-7f0f-4ffc-8103-844a6d751847" providerId="ADAL" clId="{C46F678D-7D64-4705-A0BE-2B7B47BAF1AE}" dt="2025-08-07T13:02:42.688" v="3" actId="47"/>
        <pc:sldMkLst>
          <pc:docMk/>
          <pc:sldMk cId="1064205820" sldId="283"/>
        </pc:sldMkLst>
      </pc:sldChg>
      <pc:sldChg chg="add del">
        <pc:chgData name="Josefine Bimstrand" userId="5611d461-7f0f-4ffc-8103-844a6d751847" providerId="ADAL" clId="{C46F678D-7D64-4705-A0BE-2B7B47BAF1AE}" dt="2025-08-07T13:02:42.201" v="2" actId="47"/>
        <pc:sldMkLst>
          <pc:docMk/>
          <pc:sldMk cId="510437721" sldId="504"/>
        </pc:sldMkLst>
      </pc:sldChg>
    </pc:docChg>
  </pc:docChgLst>
  <pc:docChgLst>
    <pc:chgData name="Adam Wassrin" userId="S::adam.wassrin@mfj.se::4db03747-c180-4f3d-91e1-9939efb3f48e" providerId="AD" clId="Web-{09BA154C-38FB-2DA8-918E-745C9FAF9C5D}"/>
    <pc:docChg chg="">
      <pc:chgData name="Adam Wassrin" userId="S::adam.wassrin@mfj.se::4db03747-c180-4f3d-91e1-9939efb3f48e" providerId="AD" clId="Web-{09BA154C-38FB-2DA8-918E-745C9FAF9C5D}" dt="2024-03-01T08:58:09.653" v="1"/>
      <pc:docMkLst>
        <pc:docMk/>
      </pc:docMkLst>
      <pc:sldChg chg="modCm">
        <pc:chgData name="Adam Wassrin" userId="S::adam.wassrin@mfj.se::4db03747-c180-4f3d-91e1-9939efb3f48e" providerId="AD" clId="Web-{09BA154C-38FB-2DA8-918E-745C9FAF9C5D}" dt="2024-03-01T08:58:09.653" v="1"/>
        <pc:sldMkLst>
          <pc:docMk/>
          <pc:sldMk cId="3278533241" sldId="498"/>
        </pc:sldMkLst>
        <pc:extLst>
          <p:ext xmlns:p="http://schemas.openxmlformats.org/presentationml/2006/main" uri="{D6D511B9-2390-475A-947B-AFAB55BFBCF1}">
            <pc226:cmChg xmlns:pc226="http://schemas.microsoft.com/office/powerpoint/2022/06/main/command" chg="mod">
              <pc226:chgData name="Adam Wassrin" userId="S::adam.wassrin@mfj.se::4db03747-c180-4f3d-91e1-9939efb3f48e" providerId="AD" clId="Web-{09BA154C-38FB-2DA8-918E-745C9FAF9C5D}" dt="2024-03-01T08:58:09.653" v="1"/>
              <pc2:cmMkLst xmlns:pc2="http://schemas.microsoft.com/office/powerpoint/2019/9/main/command">
                <pc:docMk/>
                <pc:sldMk cId="3278533241" sldId="498"/>
                <pc2:cmMk id="{9C86A771-70AD-7B41-B3DD-FAEC9ED5E92C}"/>
              </pc2:cmMkLst>
              <pc226:cmRplyChg chg="add">
                <pc226:chgData name="Adam Wassrin" userId="S::adam.wassrin@mfj.se::4db03747-c180-4f3d-91e1-9939efb3f48e" providerId="AD" clId="Web-{09BA154C-38FB-2DA8-918E-745C9FAF9C5D}" dt="2024-03-01T08:58:06.919" v="0"/>
                <pc2:cmRplyMkLst xmlns:pc2="http://schemas.microsoft.com/office/powerpoint/2019/9/main/command">
                  <pc:docMk/>
                  <pc:sldMk cId="3278533241" sldId="498"/>
                  <pc2:cmMk id="{9C86A771-70AD-7B41-B3DD-FAEC9ED5E92C}"/>
                  <pc2:cmRplyMk id="{78AA78A1-EBB6-45C7-A0D7-B0D6658E158E}"/>
                </pc2:cmRplyMkLst>
              </pc226:cmRplyChg>
            </pc226:cmChg>
          </p:ext>
        </pc:extLst>
      </pc:sldChg>
    </pc:docChg>
  </pc:docChgLst>
  <pc:docChgLst>
    <pc:chgData name="Agnes Blunck" userId="0b44d50f-09f2-4982-a6d5-bece8584cd8b" providerId="ADAL" clId="{F73C0601-7C7A-D84C-AABB-C465568760B6}"/>
    <pc:docChg chg="undo custSel addSld delSld modSld">
      <pc:chgData name="Agnes Blunck" userId="0b44d50f-09f2-4982-a6d5-bece8584cd8b" providerId="ADAL" clId="{F73C0601-7C7A-D84C-AABB-C465568760B6}" dt="2023-06-26T14:43:47.666" v="531"/>
      <pc:docMkLst>
        <pc:docMk/>
      </pc:docMkLst>
      <pc:sldChg chg="delSp modSp mod modNotesTx">
        <pc:chgData name="Agnes Blunck" userId="0b44d50f-09f2-4982-a6d5-bece8584cd8b" providerId="ADAL" clId="{F73C0601-7C7A-D84C-AABB-C465568760B6}" dt="2023-06-26T11:44:49.739" v="72" actId="20577"/>
        <pc:sldMkLst>
          <pc:docMk/>
          <pc:sldMk cId="1438159671" sldId="258"/>
        </pc:sldMkLst>
      </pc:sldChg>
      <pc:sldChg chg="modNotesTx">
        <pc:chgData name="Agnes Blunck" userId="0b44d50f-09f2-4982-a6d5-bece8584cd8b" providerId="ADAL" clId="{F73C0601-7C7A-D84C-AABB-C465568760B6}" dt="2023-06-26T09:59:26.911" v="21" actId="20577"/>
        <pc:sldMkLst>
          <pc:docMk/>
          <pc:sldMk cId="2204773400" sldId="264"/>
        </pc:sldMkLst>
      </pc:sldChg>
      <pc:sldChg chg="modNotesTx">
        <pc:chgData name="Agnes Blunck" userId="0b44d50f-09f2-4982-a6d5-bece8584cd8b" providerId="ADAL" clId="{F73C0601-7C7A-D84C-AABB-C465568760B6}" dt="2023-06-26T10:02:16.854" v="31" actId="20577"/>
        <pc:sldMkLst>
          <pc:docMk/>
          <pc:sldMk cId="433639186" sldId="266"/>
        </pc:sldMkLst>
      </pc:sldChg>
      <pc:sldChg chg="modNotesTx">
        <pc:chgData name="Agnes Blunck" userId="0b44d50f-09f2-4982-a6d5-bece8584cd8b" providerId="ADAL" clId="{F73C0601-7C7A-D84C-AABB-C465568760B6}" dt="2023-06-26T10:00:36.835" v="26" actId="20577"/>
        <pc:sldMkLst>
          <pc:docMk/>
          <pc:sldMk cId="3649074508" sldId="267"/>
        </pc:sldMkLst>
      </pc:sldChg>
      <pc:sldChg chg="delSp add setBg delDesignElem modNotesTx">
        <pc:chgData name="Agnes Blunck" userId="0b44d50f-09f2-4982-a6d5-bece8584cd8b" providerId="ADAL" clId="{F73C0601-7C7A-D84C-AABB-C465568760B6}" dt="2023-06-26T11:46:02.748" v="76"/>
        <pc:sldMkLst>
          <pc:docMk/>
          <pc:sldMk cId="822965472" sldId="269"/>
        </pc:sldMkLst>
      </pc:sldChg>
      <pc:sldChg chg="del">
        <pc:chgData name="Agnes Blunck" userId="0b44d50f-09f2-4982-a6d5-bece8584cd8b" providerId="ADAL" clId="{F73C0601-7C7A-D84C-AABB-C465568760B6}" dt="2023-06-26T11:45:29.009" v="73" actId="2696"/>
        <pc:sldMkLst>
          <pc:docMk/>
          <pc:sldMk cId="2058256815" sldId="269"/>
        </pc:sldMkLst>
      </pc:sldChg>
      <pc:sldChg chg="modNotesTx">
        <pc:chgData name="Agnes Blunck" userId="0b44d50f-09f2-4982-a6d5-bece8584cd8b" providerId="ADAL" clId="{F73C0601-7C7A-D84C-AABB-C465568760B6}" dt="2023-06-26T11:47:13.918" v="77"/>
        <pc:sldMkLst>
          <pc:docMk/>
          <pc:sldMk cId="3975695277" sldId="273"/>
        </pc:sldMkLst>
      </pc:sldChg>
      <pc:sldChg chg="modNotesTx">
        <pc:chgData name="Agnes Blunck" userId="0b44d50f-09f2-4982-a6d5-bece8584cd8b" providerId="ADAL" clId="{F73C0601-7C7A-D84C-AABB-C465568760B6}" dt="2023-06-26T10:07:10.476" v="65" actId="20577"/>
        <pc:sldMkLst>
          <pc:docMk/>
          <pc:sldMk cId="1418166916" sldId="278"/>
        </pc:sldMkLst>
      </pc:sldChg>
      <pc:sldChg chg="modNotesTx">
        <pc:chgData name="Agnes Blunck" userId="0b44d50f-09f2-4982-a6d5-bece8584cd8b" providerId="ADAL" clId="{F73C0601-7C7A-D84C-AABB-C465568760B6}" dt="2023-06-26T10:07:55.549" v="67" actId="20577"/>
        <pc:sldMkLst>
          <pc:docMk/>
          <pc:sldMk cId="338402384" sldId="281"/>
        </pc:sldMkLst>
      </pc:sldChg>
      <pc:sldChg chg="del">
        <pc:chgData name="Agnes Blunck" userId="0b44d50f-09f2-4982-a6d5-bece8584cd8b" providerId="ADAL" clId="{F73C0601-7C7A-D84C-AABB-C465568760B6}" dt="2023-06-26T12:09:51.166" v="447" actId="2696"/>
        <pc:sldMkLst>
          <pc:docMk/>
          <pc:sldMk cId="1959934264" sldId="284"/>
        </pc:sldMkLst>
      </pc:sldChg>
      <pc:sldChg chg="del">
        <pc:chgData name="Agnes Blunck" userId="0b44d50f-09f2-4982-a6d5-bece8584cd8b" providerId="ADAL" clId="{F73C0601-7C7A-D84C-AABB-C465568760B6}" dt="2023-06-26T12:09:39.401" v="427" actId="2696"/>
        <pc:sldMkLst>
          <pc:docMk/>
          <pc:sldMk cId="2664732776" sldId="285"/>
        </pc:sldMkLst>
      </pc:sldChg>
      <pc:sldChg chg="del">
        <pc:chgData name="Agnes Blunck" userId="0b44d50f-09f2-4982-a6d5-bece8584cd8b" providerId="ADAL" clId="{F73C0601-7C7A-D84C-AABB-C465568760B6}" dt="2023-06-26T12:09:39.958" v="428" actId="2696"/>
        <pc:sldMkLst>
          <pc:docMk/>
          <pc:sldMk cId="963458324" sldId="286"/>
        </pc:sldMkLst>
      </pc:sldChg>
      <pc:sldChg chg="del">
        <pc:chgData name="Agnes Blunck" userId="0b44d50f-09f2-4982-a6d5-bece8584cd8b" providerId="ADAL" clId="{F73C0601-7C7A-D84C-AABB-C465568760B6}" dt="2023-06-26T12:09:40.343" v="429" actId="2696"/>
        <pc:sldMkLst>
          <pc:docMk/>
          <pc:sldMk cId="1763068372" sldId="287"/>
        </pc:sldMkLst>
      </pc:sldChg>
      <pc:sldChg chg="del">
        <pc:chgData name="Agnes Blunck" userId="0b44d50f-09f2-4982-a6d5-bece8584cd8b" providerId="ADAL" clId="{F73C0601-7C7A-D84C-AABB-C465568760B6}" dt="2023-06-26T12:09:47.162" v="442" actId="2696"/>
        <pc:sldMkLst>
          <pc:docMk/>
          <pc:sldMk cId="2629888135" sldId="289"/>
        </pc:sldMkLst>
      </pc:sldChg>
      <pc:sldChg chg="modNotesTx">
        <pc:chgData name="Agnes Blunck" userId="0b44d50f-09f2-4982-a6d5-bece8584cd8b" providerId="ADAL" clId="{F73C0601-7C7A-D84C-AABB-C465568760B6}" dt="2023-06-26T11:51:17.801" v="108" actId="113"/>
        <pc:sldMkLst>
          <pc:docMk/>
          <pc:sldMk cId="3842735810" sldId="290"/>
        </pc:sldMkLst>
      </pc:sldChg>
      <pc:sldChg chg="del modNotesTx">
        <pc:chgData name="Agnes Blunck" userId="0b44d50f-09f2-4982-a6d5-bece8584cd8b" providerId="ADAL" clId="{F73C0601-7C7A-D84C-AABB-C465568760B6}" dt="2023-06-26T10:15:12.905" v="69" actId="2696"/>
        <pc:sldMkLst>
          <pc:docMk/>
          <pc:sldMk cId="3768960360" sldId="292"/>
        </pc:sldMkLst>
      </pc:sldChg>
      <pc:sldChg chg="modNotesTx">
        <pc:chgData name="Agnes Blunck" userId="0b44d50f-09f2-4982-a6d5-bece8584cd8b" providerId="ADAL" clId="{F73C0601-7C7A-D84C-AABB-C465568760B6}" dt="2023-06-26T11:56:00.884" v="206" actId="12"/>
        <pc:sldMkLst>
          <pc:docMk/>
          <pc:sldMk cId="2950320237" sldId="293"/>
        </pc:sldMkLst>
      </pc:sldChg>
      <pc:sldChg chg="modNotesTx">
        <pc:chgData name="Agnes Blunck" userId="0b44d50f-09f2-4982-a6d5-bece8584cd8b" providerId="ADAL" clId="{F73C0601-7C7A-D84C-AABB-C465568760B6}" dt="2023-06-26T11:56:52.186" v="208"/>
        <pc:sldMkLst>
          <pc:docMk/>
          <pc:sldMk cId="1873976174" sldId="294"/>
        </pc:sldMkLst>
      </pc:sldChg>
      <pc:sldChg chg="modNotesTx">
        <pc:chgData name="Agnes Blunck" userId="0b44d50f-09f2-4982-a6d5-bece8584cd8b" providerId="ADAL" clId="{F73C0601-7C7A-D84C-AABB-C465568760B6}" dt="2023-06-26T11:57:27.273" v="213" actId="12"/>
        <pc:sldMkLst>
          <pc:docMk/>
          <pc:sldMk cId="3674422333" sldId="295"/>
        </pc:sldMkLst>
      </pc:sldChg>
      <pc:sldChg chg="modNotesTx">
        <pc:chgData name="Agnes Blunck" userId="0b44d50f-09f2-4982-a6d5-bece8584cd8b" providerId="ADAL" clId="{F73C0601-7C7A-D84C-AABB-C465568760B6}" dt="2023-06-26T11:59:35.207" v="268"/>
        <pc:sldMkLst>
          <pc:docMk/>
          <pc:sldMk cId="1935293004" sldId="296"/>
        </pc:sldMkLst>
      </pc:sldChg>
      <pc:sldChg chg="modNotesTx">
        <pc:chgData name="Agnes Blunck" userId="0b44d50f-09f2-4982-a6d5-bece8584cd8b" providerId="ADAL" clId="{F73C0601-7C7A-D84C-AABB-C465568760B6}" dt="2023-06-26T12:04:15.955" v="301" actId="12"/>
        <pc:sldMkLst>
          <pc:docMk/>
          <pc:sldMk cId="2703973109" sldId="297"/>
        </pc:sldMkLst>
      </pc:sldChg>
      <pc:sldChg chg="modNotesTx">
        <pc:chgData name="Agnes Blunck" userId="0b44d50f-09f2-4982-a6d5-bece8584cd8b" providerId="ADAL" clId="{F73C0601-7C7A-D84C-AABB-C465568760B6}" dt="2023-06-26T12:04:36.104" v="302"/>
        <pc:sldMkLst>
          <pc:docMk/>
          <pc:sldMk cId="3791312527" sldId="298"/>
        </pc:sldMkLst>
      </pc:sldChg>
      <pc:sldChg chg="modNotesTx">
        <pc:chgData name="Agnes Blunck" userId="0b44d50f-09f2-4982-a6d5-bece8584cd8b" providerId="ADAL" clId="{F73C0601-7C7A-D84C-AABB-C465568760B6}" dt="2023-06-26T12:04:50.783" v="303"/>
        <pc:sldMkLst>
          <pc:docMk/>
          <pc:sldMk cId="2277161393" sldId="299"/>
        </pc:sldMkLst>
      </pc:sldChg>
      <pc:sldChg chg="modNotesTx">
        <pc:chgData name="Agnes Blunck" userId="0b44d50f-09f2-4982-a6d5-bece8584cd8b" providerId="ADAL" clId="{F73C0601-7C7A-D84C-AABB-C465568760B6}" dt="2023-06-26T12:04:59.398" v="304"/>
        <pc:sldMkLst>
          <pc:docMk/>
          <pc:sldMk cId="327152588" sldId="300"/>
        </pc:sldMkLst>
      </pc:sldChg>
      <pc:sldChg chg="modNotesTx">
        <pc:chgData name="Agnes Blunck" userId="0b44d50f-09f2-4982-a6d5-bece8584cd8b" providerId="ADAL" clId="{F73C0601-7C7A-D84C-AABB-C465568760B6}" dt="2023-06-26T12:05:12.716" v="305"/>
        <pc:sldMkLst>
          <pc:docMk/>
          <pc:sldMk cId="799372126" sldId="301"/>
        </pc:sldMkLst>
      </pc:sldChg>
      <pc:sldChg chg="modNotesTx">
        <pc:chgData name="Agnes Blunck" userId="0b44d50f-09f2-4982-a6d5-bece8584cd8b" providerId="ADAL" clId="{F73C0601-7C7A-D84C-AABB-C465568760B6}" dt="2023-06-26T12:05:45.597" v="308"/>
        <pc:sldMkLst>
          <pc:docMk/>
          <pc:sldMk cId="1400703928" sldId="302"/>
        </pc:sldMkLst>
      </pc:sldChg>
      <pc:sldChg chg="modNotesTx">
        <pc:chgData name="Agnes Blunck" userId="0b44d50f-09f2-4982-a6d5-bece8584cd8b" providerId="ADAL" clId="{F73C0601-7C7A-D84C-AABB-C465568760B6}" dt="2023-06-26T12:07:06.195" v="404"/>
        <pc:sldMkLst>
          <pc:docMk/>
          <pc:sldMk cId="2732516639" sldId="303"/>
        </pc:sldMkLst>
      </pc:sldChg>
      <pc:sldChg chg="del">
        <pc:chgData name="Agnes Blunck" userId="0b44d50f-09f2-4982-a6d5-bece8584cd8b" providerId="ADAL" clId="{F73C0601-7C7A-D84C-AABB-C465568760B6}" dt="2023-06-26T12:08:28.198" v="407" actId="2696"/>
        <pc:sldMkLst>
          <pc:docMk/>
          <pc:sldMk cId="1777747525" sldId="307"/>
        </pc:sldMkLst>
      </pc:sldChg>
      <pc:sldChg chg="add">
        <pc:chgData name="Agnes Blunck" userId="0b44d50f-09f2-4982-a6d5-bece8584cd8b" providerId="ADAL" clId="{F73C0601-7C7A-D84C-AABB-C465568760B6}" dt="2023-06-26T12:07:53.508" v="406"/>
        <pc:sldMkLst>
          <pc:docMk/>
          <pc:sldMk cId="12151792" sldId="308"/>
        </pc:sldMkLst>
      </pc:sldChg>
      <pc:sldChg chg="add">
        <pc:chgData name="Agnes Blunck" userId="0b44d50f-09f2-4982-a6d5-bece8584cd8b" providerId="ADAL" clId="{F73C0601-7C7A-D84C-AABB-C465568760B6}" dt="2023-06-26T12:07:53.508" v="406"/>
        <pc:sldMkLst>
          <pc:docMk/>
          <pc:sldMk cId="4104020939" sldId="309"/>
        </pc:sldMkLst>
      </pc:sldChg>
      <pc:sldChg chg="del">
        <pc:chgData name="Agnes Blunck" userId="0b44d50f-09f2-4982-a6d5-bece8584cd8b" providerId="ADAL" clId="{F73C0601-7C7A-D84C-AABB-C465568760B6}" dt="2023-06-26T12:08:30.581" v="409" actId="2696"/>
        <pc:sldMkLst>
          <pc:docMk/>
          <pc:sldMk cId="3734566658" sldId="310"/>
        </pc:sldMkLst>
      </pc:sldChg>
      <pc:sldChg chg="add">
        <pc:chgData name="Agnes Blunck" userId="0b44d50f-09f2-4982-a6d5-bece8584cd8b" providerId="ADAL" clId="{F73C0601-7C7A-D84C-AABB-C465568760B6}" dt="2023-06-26T12:07:53.508" v="406"/>
        <pc:sldMkLst>
          <pc:docMk/>
          <pc:sldMk cId="2297022194" sldId="311"/>
        </pc:sldMkLst>
      </pc:sldChg>
      <pc:sldChg chg="del">
        <pc:chgData name="Agnes Blunck" userId="0b44d50f-09f2-4982-a6d5-bece8584cd8b" providerId="ADAL" clId="{F73C0601-7C7A-D84C-AABB-C465568760B6}" dt="2023-06-26T12:08:32.161" v="411" actId="2696"/>
        <pc:sldMkLst>
          <pc:docMk/>
          <pc:sldMk cId="2106982784" sldId="312"/>
        </pc:sldMkLst>
      </pc:sldChg>
      <pc:sldChg chg="del">
        <pc:chgData name="Agnes Blunck" userId="0b44d50f-09f2-4982-a6d5-bece8584cd8b" providerId="ADAL" clId="{F73C0601-7C7A-D84C-AABB-C465568760B6}" dt="2023-06-26T12:08:32.891" v="412" actId="2696"/>
        <pc:sldMkLst>
          <pc:docMk/>
          <pc:sldMk cId="3278238832" sldId="313"/>
        </pc:sldMkLst>
      </pc:sldChg>
      <pc:sldChg chg="del">
        <pc:chgData name="Agnes Blunck" userId="0b44d50f-09f2-4982-a6d5-bece8584cd8b" providerId="ADAL" clId="{F73C0601-7C7A-D84C-AABB-C465568760B6}" dt="2023-06-26T12:08:33.558" v="413" actId="2696"/>
        <pc:sldMkLst>
          <pc:docMk/>
          <pc:sldMk cId="1986685977" sldId="314"/>
        </pc:sldMkLst>
      </pc:sldChg>
      <pc:sldChg chg="del">
        <pc:chgData name="Agnes Blunck" userId="0b44d50f-09f2-4982-a6d5-bece8584cd8b" providerId="ADAL" clId="{F73C0601-7C7A-D84C-AABB-C465568760B6}" dt="2023-06-26T12:08:35.995" v="415" actId="2696"/>
        <pc:sldMkLst>
          <pc:docMk/>
          <pc:sldMk cId="2657459710" sldId="315"/>
        </pc:sldMkLst>
      </pc:sldChg>
      <pc:sldChg chg="del">
        <pc:chgData name="Agnes Blunck" userId="0b44d50f-09f2-4982-a6d5-bece8584cd8b" providerId="ADAL" clId="{F73C0601-7C7A-D84C-AABB-C465568760B6}" dt="2023-06-26T12:08:36.736" v="416" actId="2696"/>
        <pc:sldMkLst>
          <pc:docMk/>
          <pc:sldMk cId="998556250" sldId="316"/>
        </pc:sldMkLst>
      </pc:sldChg>
      <pc:sldChg chg="del">
        <pc:chgData name="Agnes Blunck" userId="0b44d50f-09f2-4982-a6d5-bece8584cd8b" providerId="ADAL" clId="{F73C0601-7C7A-D84C-AABB-C465568760B6}" dt="2023-06-26T12:08:40.552" v="419" actId="2696"/>
        <pc:sldMkLst>
          <pc:docMk/>
          <pc:sldMk cId="555684079" sldId="317"/>
        </pc:sldMkLst>
      </pc:sldChg>
      <pc:sldChg chg="add">
        <pc:chgData name="Agnes Blunck" userId="0b44d50f-09f2-4982-a6d5-bece8584cd8b" providerId="ADAL" clId="{F73C0601-7C7A-D84C-AABB-C465568760B6}" dt="2023-06-26T12:09:26.836" v="424"/>
        <pc:sldMkLst>
          <pc:docMk/>
          <pc:sldMk cId="1143317661" sldId="318"/>
        </pc:sldMkLst>
      </pc:sldChg>
      <pc:sldChg chg="del">
        <pc:chgData name="Agnes Blunck" userId="0b44d50f-09f2-4982-a6d5-bece8584cd8b" providerId="ADAL" clId="{F73C0601-7C7A-D84C-AABB-C465568760B6}" dt="2023-06-26T12:08:41.474" v="420" actId="2696"/>
        <pc:sldMkLst>
          <pc:docMk/>
          <pc:sldMk cId="1626243916" sldId="318"/>
        </pc:sldMkLst>
      </pc:sldChg>
      <pc:sldChg chg="del">
        <pc:chgData name="Agnes Blunck" userId="0b44d50f-09f2-4982-a6d5-bece8584cd8b" providerId="ADAL" clId="{F73C0601-7C7A-D84C-AABB-C465568760B6}" dt="2023-06-26T12:08:43.030" v="421" actId="2696"/>
        <pc:sldMkLst>
          <pc:docMk/>
          <pc:sldMk cId="3025631989" sldId="319"/>
        </pc:sldMkLst>
      </pc:sldChg>
      <pc:sldChg chg="add">
        <pc:chgData name="Agnes Blunck" userId="0b44d50f-09f2-4982-a6d5-bece8584cd8b" providerId="ADAL" clId="{F73C0601-7C7A-D84C-AABB-C465568760B6}" dt="2023-06-26T12:09:26.836" v="424"/>
        <pc:sldMkLst>
          <pc:docMk/>
          <pc:sldMk cId="3663931251" sldId="319"/>
        </pc:sldMkLst>
      </pc:sldChg>
      <pc:sldChg chg="add">
        <pc:chgData name="Agnes Blunck" userId="0b44d50f-09f2-4982-a6d5-bece8584cd8b" providerId="ADAL" clId="{F73C0601-7C7A-D84C-AABB-C465568760B6}" dt="2023-06-26T12:09:26.836" v="424"/>
        <pc:sldMkLst>
          <pc:docMk/>
          <pc:sldMk cId="4178675642" sldId="320"/>
        </pc:sldMkLst>
      </pc:sldChg>
      <pc:sldChg chg="add">
        <pc:chgData name="Agnes Blunck" userId="0b44d50f-09f2-4982-a6d5-bece8584cd8b" providerId="ADAL" clId="{F73C0601-7C7A-D84C-AABB-C465568760B6}" dt="2023-06-26T12:09:26.836" v="424"/>
        <pc:sldMkLst>
          <pc:docMk/>
          <pc:sldMk cId="3180610715" sldId="321"/>
        </pc:sldMkLst>
      </pc:sldChg>
      <pc:sldChg chg="add">
        <pc:chgData name="Agnes Blunck" userId="0b44d50f-09f2-4982-a6d5-bece8584cd8b" providerId="ADAL" clId="{F73C0601-7C7A-D84C-AABB-C465568760B6}" dt="2023-06-26T12:09:26.836" v="424"/>
        <pc:sldMkLst>
          <pc:docMk/>
          <pc:sldMk cId="994926434" sldId="322"/>
        </pc:sldMkLst>
      </pc:sldChg>
      <pc:sldChg chg="del">
        <pc:chgData name="Agnes Blunck" userId="0b44d50f-09f2-4982-a6d5-bece8584cd8b" providerId="ADAL" clId="{F73C0601-7C7A-D84C-AABB-C465568760B6}" dt="2023-06-26T12:08:45.405" v="423" actId="2696"/>
        <pc:sldMkLst>
          <pc:docMk/>
          <pc:sldMk cId="2521914510" sldId="322"/>
        </pc:sldMkLst>
      </pc:sldChg>
      <pc:sldChg chg="modNotesTx">
        <pc:chgData name="Agnes Blunck" userId="0b44d50f-09f2-4982-a6d5-bece8584cd8b" providerId="ADAL" clId="{F73C0601-7C7A-D84C-AABB-C465568760B6}" dt="2023-06-26T11:48:07.567" v="80"/>
        <pc:sldMkLst>
          <pc:docMk/>
          <pc:sldMk cId="323978836" sldId="324"/>
        </pc:sldMkLst>
      </pc:sldChg>
      <pc:sldChg chg="modNotesTx">
        <pc:chgData name="Agnes Blunck" userId="0b44d50f-09f2-4982-a6d5-bece8584cd8b" providerId="ADAL" clId="{F73C0601-7C7A-D84C-AABB-C465568760B6}" dt="2023-06-26T12:10:01.711" v="451"/>
        <pc:sldMkLst>
          <pc:docMk/>
          <pc:sldMk cId="3603035280" sldId="325"/>
        </pc:sldMkLst>
      </pc:sldChg>
      <pc:sldChg chg="add">
        <pc:chgData name="Agnes Blunck" userId="0b44d50f-09f2-4982-a6d5-bece8584cd8b" providerId="ADAL" clId="{F73C0601-7C7A-D84C-AABB-C465568760B6}" dt="2023-06-26T12:09:26.836" v="424"/>
        <pc:sldMkLst>
          <pc:docMk/>
          <pc:sldMk cId="3592335586" sldId="326"/>
        </pc:sldMkLst>
      </pc:sldChg>
      <pc:sldChg chg="add">
        <pc:chgData name="Agnes Blunck" userId="0b44d50f-09f2-4982-a6d5-bece8584cd8b" providerId="ADAL" clId="{F73C0601-7C7A-D84C-AABB-C465568760B6}" dt="2023-06-26T12:09:26.836" v="424"/>
        <pc:sldMkLst>
          <pc:docMk/>
          <pc:sldMk cId="1447262032" sldId="327"/>
        </pc:sldMkLst>
      </pc:sldChg>
      <pc:sldChg chg="add">
        <pc:chgData name="Agnes Blunck" userId="0b44d50f-09f2-4982-a6d5-bece8584cd8b" providerId="ADAL" clId="{F73C0601-7C7A-D84C-AABB-C465568760B6}" dt="2023-06-26T12:09:26.836" v="424"/>
        <pc:sldMkLst>
          <pc:docMk/>
          <pc:sldMk cId="1001625749" sldId="328"/>
        </pc:sldMkLst>
      </pc:sldChg>
      <pc:sldChg chg="add">
        <pc:chgData name="Agnes Blunck" userId="0b44d50f-09f2-4982-a6d5-bece8584cd8b" providerId="ADAL" clId="{F73C0601-7C7A-D84C-AABB-C465568760B6}" dt="2023-06-26T12:09:26.836" v="424"/>
        <pc:sldMkLst>
          <pc:docMk/>
          <pc:sldMk cId="749060010" sldId="329"/>
        </pc:sldMkLst>
      </pc:sldChg>
      <pc:sldChg chg="add">
        <pc:chgData name="Agnes Blunck" userId="0b44d50f-09f2-4982-a6d5-bece8584cd8b" providerId="ADAL" clId="{F73C0601-7C7A-D84C-AABB-C465568760B6}" dt="2023-06-26T12:09:26.836" v="424"/>
        <pc:sldMkLst>
          <pc:docMk/>
          <pc:sldMk cId="2757265480" sldId="330"/>
        </pc:sldMkLst>
      </pc:sldChg>
      <pc:sldChg chg="add">
        <pc:chgData name="Agnes Blunck" userId="0b44d50f-09f2-4982-a6d5-bece8584cd8b" providerId="ADAL" clId="{F73C0601-7C7A-D84C-AABB-C465568760B6}" dt="2023-06-26T12:09:26.836" v="424"/>
        <pc:sldMkLst>
          <pc:docMk/>
          <pc:sldMk cId="1775333627" sldId="331"/>
        </pc:sldMkLst>
      </pc:sldChg>
      <pc:sldChg chg="add">
        <pc:chgData name="Agnes Blunck" userId="0b44d50f-09f2-4982-a6d5-bece8584cd8b" providerId="ADAL" clId="{F73C0601-7C7A-D84C-AABB-C465568760B6}" dt="2023-06-26T12:09:26.836" v="424"/>
        <pc:sldMkLst>
          <pc:docMk/>
          <pc:sldMk cId="180694925" sldId="332"/>
        </pc:sldMkLst>
      </pc:sldChg>
      <pc:sldChg chg="add modNotesTx">
        <pc:chgData name="Agnes Blunck" userId="0b44d50f-09f2-4982-a6d5-bece8584cd8b" providerId="ADAL" clId="{F73C0601-7C7A-D84C-AABB-C465568760B6}" dt="2023-06-26T14:41:02.135" v="530" actId="20577"/>
        <pc:sldMkLst>
          <pc:docMk/>
          <pc:sldMk cId="27227950" sldId="333"/>
        </pc:sldMkLst>
      </pc:sldChg>
      <pc:sldChg chg="add">
        <pc:chgData name="Agnes Blunck" userId="0b44d50f-09f2-4982-a6d5-bece8584cd8b" providerId="ADAL" clId="{F73C0601-7C7A-D84C-AABB-C465568760B6}" dt="2023-06-26T12:09:26.836" v="424"/>
        <pc:sldMkLst>
          <pc:docMk/>
          <pc:sldMk cId="2547428313" sldId="334"/>
        </pc:sldMkLst>
      </pc:sldChg>
      <pc:sldChg chg="add">
        <pc:chgData name="Agnes Blunck" userId="0b44d50f-09f2-4982-a6d5-bece8584cd8b" providerId="ADAL" clId="{F73C0601-7C7A-D84C-AABB-C465568760B6}" dt="2023-06-26T12:09:26.836" v="424"/>
        <pc:sldMkLst>
          <pc:docMk/>
          <pc:sldMk cId="4189248526" sldId="335"/>
        </pc:sldMkLst>
      </pc:sldChg>
      <pc:sldChg chg="add">
        <pc:chgData name="Agnes Blunck" userId="0b44d50f-09f2-4982-a6d5-bece8584cd8b" providerId="ADAL" clId="{F73C0601-7C7A-D84C-AABB-C465568760B6}" dt="2023-06-26T12:09:26.836" v="424"/>
        <pc:sldMkLst>
          <pc:docMk/>
          <pc:sldMk cId="1119492755" sldId="336"/>
        </pc:sldMkLst>
      </pc:sldChg>
      <pc:sldChg chg="add">
        <pc:chgData name="Agnes Blunck" userId="0b44d50f-09f2-4982-a6d5-bece8584cd8b" providerId="ADAL" clId="{F73C0601-7C7A-D84C-AABB-C465568760B6}" dt="2023-06-26T12:09:26.836" v="424"/>
        <pc:sldMkLst>
          <pc:docMk/>
          <pc:sldMk cId="1343007485" sldId="337"/>
        </pc:sldMkLst>
      </pc:sldChg>
      <pc:sldChg chg="add">
        <pc:chgData name="Agnes Blunck" userId="0b44d50f-09f2-4982-a6d5-bece8584cd8b" providerId="ADAL" clId="{F73C0601-7C7A-D84C-AABB-C465568760B6}" dt="2023-06-26T12:09:26.836" v="424"/>
        <pc:sldMkLst>
          <pc:docMk/>
          <pc:sldMk cId="4288378992" sldId="338"/>
        </pc:sldMkLst>
      </pc:sldChg>
      <pc:sldChg chg="add">
        <pc:chgData name="Agnes Blunck" userId="0b44d50f-09f2-4982-a6d5-bece8584cd8b" providerId="ADAL" clId="{F73C0601-7C7A-D84C-AABB-C465568760B6}" dt="2023-06-26T12:09:26.836" v="424"/>
        <pc:sldMkLst>
          <pc:docMk/>
          <pc:sldMk cId="355189317" sldId="339"/>
        </pc:sldMkLst>
      </pc:sldChg>
      <pc:sldChg chg="add">
        <pc:chgData name="Agnes Blunck" userId="0b44d50f-09f2-4982-a6d5-bece8584cd8b" providerId="ADAL" clId="{F73C0601-7C7A-D84C-AABB-C465568760B6}" dt="2023-06-26T12:09:26.836" v="424"/>
        <pc:sldMkLst>
          <pc:docMk/>
          <pc:sldMk cId="176533170" sldId="340"/>
        </pc:sldMkLst>
      </pc:sldChg>
      <pc:sldChg chg="add">
        <pc:chgData name="Agnes Blunck" userId="0b44d50f-09f2-4982-a6d5-bece8584cd8b" providerId="ADAL" clId="{F73C0601-7C7A-D84C-AABB-C465568760B6}" dt="2023-06-26T12:09:26.836" v="424"/>
        <pc:sldMkLst>
          <pc:docMk/>
          <pc:sldMk cId="696263545" sldId="341"/>
        </pc:sldMkLst>
      </pc:sldChg>
      <pc:sldChg chg="add">
        <pc:chgData name="Agnes Blunck" userId="0b44d50f-09f2-4982-a6d5-bece8584cd8b" providerId="ADAL" clId="{F73C0601-7C7A-D84C-AABB-C465568760B6}" dt="2023-06-26T12:09:26.836" v="424"/>
        <pc:sldMkLst>
          <pc:docMk/>
          <pc:sldMk cId="2623349171" sldId="342"/>
        </pc:sldMkLst>
      </pc:sldChg>
      <pc:sldChg chg="add">
        <pc:chgData name="Agnes Blunck" userId="0b44d50f-09f2-4982-a6d5-bece8584cd8b" providerId="ADAL" clId="{F73C0601-7C7A-D84C-AABB-C465568760B6}" dt="2023-06-26T12:11:26.885" v="460"/>
        <pc:sldMkLst>
          <pc:docMk/>
          <pc:sldMk cId="3237339810" sldId="345"/>
        </pc:sldMkLst>
      </pc:sldChg>
      <pc:sldChg chg="add">
        <pc:chgData name="Agnes Blunck" userId="0b44d50f-09f2-4982-a6d5-bece8584cd8b" providerId="ADAL" clId="{F73C0601-7C7A-D84C-AABB-C465568760B6}" dt="2023-06-26T12:11:26.885" v="460"/>
        <pc:sldMkLst>
          <pc:docMk/>
          <pc:sldMk cId="1744062589" sldId="346"/>
        </pc:sldMkLst>
      </pc:sldChg>
      <pc:sldChg chg="add">
        <pc:chgData name="Agnes Blunck" userId="0b44d50f-09f2-4982-a6d5-bece8584cd8b" providerId="ADAL" clId="{F73C0601-7C7A-D84C-AABB-C465568760B6}" dt="2023-06-26T12:11:26.885" v="460"/>
        <pc:sldMkLst>
          <pc:docMk/>
          <pc:sldMk cId="1755409627" sldId="347"/>
        </pc:sldMkLst>
      </pc:sldChg>
      <pc:sldChg chg="add">
        <pc:chgData name="Agnes Blunck" userId="0b44d50f-09f2-4982-a6d5-bece8584cd8b" providerId="ADAL" clId="{F73C0601-7C7A-D84C-AABB-C465568760B6}" dt="2023-06-26T12:11:26.885" v="460"/>
        <pc:sldMkLst>
          <pc:docMk/>
          <pc:sldMk cId="1097443215" sldId="348"/>
        </pc:sldMkLst>
      </pc:sldChg>
      <pc:sldChg chg="add">
        <pc:chgData name="Agnes Blunck" userId="0b44d50f-09f2-4982-a6d5-bece8584cd8b" providerId="ADAL" clId="{F73C0601-7C7A-D84C-AABB-C465568760B6}" dt="2023-06-26T12:11:26.885" v="460"/>
        <pc:sldMkLst>
          <pc:docMk/>
          <pc:sldMk cId="4269282491" sldId="349"/>
        </pc:sldMkLst>
      </pc:sldChg>
      <pc:sldChg chg="add">
        <pc:chgData name="Agnes Blunck" userId="0b44d50f-09f2-4982-a6d5-bece8584cd8b" providerId="ADAL" clId="{F73C0601-7C7A-D84C-AABB-C465568760B6}" dt="2023-06-26T12:11:26.885" v="460"/>
        <pc:sldMkLst>
          <pc:docMk/>
          <pc:sldMk cId="3984621303" sldId="350"/>
        </pc:sldMkLst>
      </pc:sldChg>
      <pc:sldChg chg="add del">
        <pc:chgData name="Agnes Blunck" userId="0b44d50f-09f2-4982-a6d5-bece8584cd8b" providerId="ADAL" clId="{F73C0601-7C7A-D84C-AABB-C465568760B6}" dt="2023-06-26T12:14:12.961" v="478"/>
        <pc:sldMkLst>
          <pc:docMk/>
          <pc:sldMk cId="1824870571" sldId="351"/>
        </pc:sldMkLst>
      </pc:sldChg>
      <pc:sldChg chg="del">
        <pc:chgData name="Agnes Blunck" userId="0b44d50f-09f2-4982-a6d5-bece8584cd8b" providerId="ADAL" clId="{F73C0601-7C7A-D84C-AABB-C465568760B6}" dt="2023-06-26T12:09:47.879" v="443" actId="2696"/>
        <pc:sldMkLst>
          <pc:docMk/>
          <pc:sldMk cId="2602575057" sldId="351"/>
        </pc:sldMkLst>
      </pc:sldChg>
      <pc:sldChg chg="add del">
        <pc:chgData name="Agnes Blunck" userId="0b44d50f-09f2-4982-a6d5-bece8584cd8b" providerId="ADAL" clId="{F73C0601-7C7A-D84C-AABB-C465568760B6}" dt="2023-06-26T12:14:12.961" v="478"/>
        <pc:sldMkLst>
          <pc:docMk/>
          <pc:sldMk cId="3601966413" sldId="352"/>
        </pc:sldMkLst>
      </pc:sldChg>
      <pc:sldChg chg="del">
        <pc:chgData name="Agnes Blunck" userId="0b44d50f-09f2-4982-a6d5-bece8584cd8b" providerId="ADAL" clId="{F73C0601-7C7A-D84C-AABB-C465568760B6}" dt="2023-06-26T12:09:48.831" v="445" actId="2696"/>
        <pc:sldMkLst>
          <pc:docMk/>
          <pc:sldMk cId="2758094111" sldId="353"/>
        </pc:sldMkLst>
      </pc:sldChg>
      <pc:sldChg chg="add del">
        <pc:chgData name="Agnes Blunck" userId="0b44d50f-09f2-4982-a6d5-bece8584cd8b" providerId="ADAL" clId="{F73C0601-7C7A-D84C-AABB-C465568760B6}" dt="2023-06-26T12:14:12.961" v="478"/>
        <pc:sldMkLst>
          <pc:docMk/>
          <pc:sldMk cId="2814912619" sldId="353"/>
        </pc:sldMkLst>
      </pc:sldChg>
      <pc:sldChg chg="add del">
        <pc:chgData name="Agnes Blunck" userId="0b44d50f-09f2-4982-a6d5-bece8584cd8b" providerId="ADAL" clId="{F73C0601-7C7A-D84C-AABB-C465568760B6}" dt="2023-06-26T12:14:12.961" v="478"/>
        <pc:sldMkLst>
          <pc:docMk/>
          <pc:sldMk cId="3070658377" sldId="354"/>
        </pc:sldMkLst>
      </pc:sldChg>
      <pc:sldChg chg="del">
        <pc:chgData name="Agnes Blunck" userId="0b44d50f-09f2-4982-a6d5-bece8584cd8b" providerId="ADAL" clId="{F73C0601-7C7A-D84C-AABB-C465568760B6}" dt="2023-06-26T12:09:49.225" v="446" actId="2696"/>
        <pc:sldMkLst>
          <pc:docMk/>
          <pc:sldMk cId="3924780533" sldId="354"/>
        </pc:sldMkLst>
      </pc:sldChg>
      <pc:sldChg chg="add del">
        <pc:chgData name="Agnes Blunck" userId="0b44d50f-09f2-4982-a6d5-bece8584cd8b" providerId="ADAL" clId="{F73C0601-7C7A-D84C-AABB-C465568760B6}" dt="2023-06-26T12:14:12.961" v="478"/>
        <pc:sldMkLst>
          <pc:docMk/>
          <pc:sldMk cId="3349204953" sldId="355"/>
        </pc:sldMkLst>
      </pc:sldChg>
      <pc:sldChg chg="add del">
        <pc:chgData name="Agnes Blunck" userId="0b44d50f-09f2-4982-a6d5-bece8584cd8b" providerId="ADAL" clId="{F73C0601-7C7A-D84C-AABB-C465568760B6}" dt="2023-06-26T12:14:12.961" v="478"/>
        <pc:sldMkLst>
          <pc:docMk/>
          <pc:sldMk cId="765927835" sldId="356"/>
        </pc:sldMkLst>
      </pc:sldChg>
      <pc:sldChg chg="del">
        <pc:chgData name="Agnes Blunck" userId="0b44d50f-09f2-4982-a6d5-bece8584cd8b" providerId="ADAL" clId="{F73C0601-7C7A-D84C-AABB-C465568760B6}" dt="2023-06-26T12:09:51.768" v="448" actId="2696"/>
        <pc:sldMkLst>
          <pc:docMk/>
          <pc:sldMk cId="4209103913" sldId="356"/>
        </pc:sldMkLst>
      </pc:sldChg>
      <pc:sldChg chg="add del">
        <pc:chgData name="Agnes Blunck" userId="0b44d50f-09f2-4982-a6d5-bece8584cd8b" providerId="ADAL" clId="{F73C0601-7C7A-D84C-AABB-C465568760B6}" dt="2023-06-26T12:14:12.961" v="478"/>
        <pc:sldMkLst>
          <pc:docMk/>
          <pc:sldMk cId="577328990" sldId="357"/>
        </pc:sldMkLst>
      </pc:sldChg>
      <pc:sldChg chg="add del">
        <pc:chgData name="Agnes Blunck" userId="0b44d50f-09f2-4982-a6d5-bece8584cd8b" providerId="ADAL" clId="{F73C0601-7C7A-D84C-AABB-C465568760B6}" dt="2023-06-26T12:14:12.961" v="478"/>
        <pc:sldMkLst>
          <pc:docMk/>
          <pc:sldMk cId="3601254822" sldId="358"/>
        </pc:sldMkLst>
      </pc:sldChg>
      <pc:sldChg chg="del">
        <pc:chgData name="Agnes Blunck" userId="0b44d50f-09f2-4982-a6d5-bece8584cd8b" providerId="ADAL" clId="{F73C0601-7C7A-D84C-AABB-C465568760B6}" dt="2023-06-26T12:09:37.941" v="425" actId="2696"/>
        <pc:sldMkLst>
          <pc:docMk/>
          <pc:sldMk cId="4112101417" sldId="358"/>
        </pc:sldMkLst>
      </pc:sldChg>
      <pc:sldChg chg="add del">
        <pc:chgData name="Agnes Blunck" userId="0b44d50f-09f2-4982-a6d5-bece8584cd8b" providerId="ADAL" clId="{F73C0601-7C7A-D84C-AABB-C465568760B6}" dt="2023-06-26T12:14:12.961" v="478"/>
        <pc:sldMkLst>
          <pc:docMk/>
          <pc:sldMk cId="1182757112" sldId="359"/>
        </pc:sldMkLst>
      </pc:sldChg>
      <pc:sldChg chg="add del">
        <pc:chgData name="Agnes Blunck" userId="0b44d50f-09f2-4982-a6d5-bece8584cd8b" providerId="ADAL" clId="{F73C0601-7C7A-D84C-AABB-C465568760B6}" dt="2023-06-26T12:14:12.961" v="478"/>
        <pc:sldMkLst>
          <pc:docMk/>
          <pc:sldMk cId="4146468530" sldId="360"/>
        </pc:sldMkLst>
      </pc:sldChg>
      <pc:sldChg chg="add del">
        <pc:chgData name="Agnes Blunck" userId="0b44d50f-09f2-4982-a6d5-bece8584cd8b" providerId="ADAL" clId="{F73C0601-7C7A-D84C-AABB-C465568760B6}" dt="2023-06-26T12:14:12.961" v="478"/>
        <pc:sldMkLst>
          <pc:docMk/>
          <pc:sldMk cId="1898190334" sldId="361"/>
        </pc:sldMkLst>
      </pc:sldChg>
      <pc:sldChg chg="add del">
        <pc:chgData name="Agnes Blunck" userId="0b44d50f-09f2-4982-a6d5-bece8584cd8b" providerId="ADAL" clId="{F73C0601-7C7A-D84C-AABB-C465568760B6}" dt="2023-06-26T12:14:12.961" v="478"/>
        <pc:sldMkLst>
          <pc:docMk/>
          <pc:sldMk cId="3101464535" sldId="362"/>
        </pc:sldMkLst>
      </pc:sldChg>
      <pc:sldChg chg="add del">
        <pc:chgData name="Agnes Blunck" userId="0b44d50f-09f2-4982-a6d5-bece8584cd8b" providerId="ADAL" clId="{F73C0601-7C7A-D84C-AABB-C465568760B6}" dt="2023-06-26T12:14:12.961" v="478"/>
        <pc:sldMkLst>
          <pc:docMk/>
          <pc:sldMk cId="2208992023" sldId="363"/>
        </pc:sldMkLst>
      </pc:sldChg>
      <pc:sldChg chg="del">
        <pc:chgData name="Agnes Blunck" userId="0b44d50f-09f2-4982-a6d5-bece8584cd8b" providerId="ADAL" clId="{F73C0601-7C7A-D84C-AABB-C465568760B6}" dt="2023-06-26T12:09:41.022" v="430" actId="2696"/>
        <pc:sldMkLst>
          <pc:docMk/>
          <pc:sldMk cId="4277417290" sldId="363"/>
        </pc:sldMkLst>
      </pc:sldChg>
      <pc:sldChg chg="del">
        <pc:chgData name="Agnes Blunck" userId="0b44d50f-09f2-4982-a6d5-bece8584cd8b" providerId="ADAL" clId="{F73C0601-7C7A-D84C-AABB-C465568760B6}" dt="2023-06-26T12:09:41.619" v="431" actId="2696"/>
        <pc:sldMkLst>
          <pc:docMk/>
          <pc:sldMk cId="970097044" sldId="365"/>
        </pc:sldMkLst>
      </pc:sldChg>
      <pc:sldChg chg="del">
        <pc:chgData name="Agnes Blunck" userId="0b44d50f-09f2-4982-a6d5-bece8584cd8b" providerId="ADAL" clId="{F73C0601-7C7A-D84C-AABB-C465568760B6}" dt="2023-06-26T12:09:42.157" v="432" actId="2696"/>
        <pc:sldMkLst>
          <pc:docMk/>
          <pc:sldMk cId="2670561175" sldId="366"/>
        </pc:sldMkLst>
      </pc:sldChg>
      <pc:sldChg chg="del">
        <pc:chgData name="Agnes Blunck" userId="0b44d50f-09f2-4982-a6d5-bece8584cd8b" providerId="ADAL" clId="{F73C0601-7C7A-D84C-AABB-C465568760B6}" dt="2023-06-26T12:09:42.646" v="433" actId="2696"/>
        <pc:sldMkLst>
          <pc:docMk/>
          <pc:sldMk cId="2673339941" sldId="367"/>
        </pc:sldMkLst>
      </pc:sldChg>
      <pc:sldChg chg="del">
        <pc:chgData name="Agnes Blunck" userId="0b44d50f-09f2-4982-a6d5-bece8584cd8b" providerId="ADAL" clId="{F73C0601-7C7A-D84C-AABB-C465568760B6}" dt="2023-06-26T12:09:43.080" v="434" actId="2696"/>
        <pc:sldMkLst>
          <pc:docMk/>
          <pc:sldMk cId="3399479736" sldId="370"/>
        </pc:sldMkLst>
      </pc:sldChg>
      <pc:sldChg chg="del">
        <pc:chgData name="Agnes Blunck" userId="0b44d50f-09f2-4982-a6d5-bece8584cd8b" providerId="ADAL" clId="{F73C0601-7C7A-D84C-AABB-C465568760B6}" dt="2023-06-26T12:09:43.630" v="435" actId="2696"/>
        <pc:sldMkLst>
          <pc:docMk/>
          <pc:sldMk cId="1579367284" sldId="371"/>
        </pc:sldMkLst>
      </pc:sldChg>
      <pc:sldChg chg="del">
        <pc:chgData name="Agnes Blunck" userId="0b44d50f-09f2-4982-a6d5-bece8584cd8b" providerId="ADAL" clId="{F73C0601-7C7A-D84C-AABB-C465568760B6}" dt="2023-06-26T12:09:44.119" v="436" actId="2696"/>
        <pc:sldMkLst>
          <pc:docMk/>
          <pc:sldMk cId="875123994" sldId="372"/>
        </pc:sldMkLst>
      </pc:sldChg>
      <pc:sldChg chg="del">
        <pc:chgData name="Agnes Blunck" userId="0b44d50f-09f2-4982-a6d5-bece8584cd8b" providerId="ADAL" clId="{F73C0601-7C7A-D84C-AABB-C465568760B6}" dt="2023-06-26T12:09:44.561" v="437" actId="2696"/>
        <pc:sldMkLst>
          <pc:docMk/>
          <pc:sldMk cId="298781407" sldId="373"/>
        </pc:sldMkLst>
      </pc:sldChg>
      <pc:sldChg chg="del">
        <pc:chgData name="Agnes Blunck" userId="0b44d50f-09f2-4982-a6d5-bece8584cd8b" providerId="ADAL" clId="{F73C0601-7C7A-D84C-AABB-C465568760B6}" dt="2023-06-26T12:09:45.043" v="438" actId="2696"/>
        <pc:sldMkLst>
          <pc:docMk/>
          <pc:sldMk cId="2598363270" sldId="374"/>
        </pc:sldMkLst>
      </pc:sldChg>
      <pc:sldChg chg="del">
        <pc:chgData name="Agnes Blunck" userId="0b44d50f-09f2-4982-a6d5-bece8584cd8b" providerId="ADAL" clId="{F73C0601-7C7A-D84C-AABB-C465568760B6}" dt="2023-06-26T12:09:45.574" v="439" actId="2696"/>
        <pc:sldMkLst>
          <pc:docMk/>
          <pc:sldMk cId="1385579548" sldId="375"/>
        </pc:sldMkLst>
      </pc:sldChg>
      <pc:sldChg chg="del">
        <pc:chgData name="Agnes Blunck" userId="0b44d50f-09f2-4982-a6d5-bece8584cd8b" providerId="ADAL" clId="{F73C0601-7C7A-D84C-AABB-C465568760B6}" dt="2023-06-26T12:09:46.122" v="440" actId="2696"/>
        <pc:sldMkLst>
          <pc:docMk/>
          <pc:sldMk cId="582839092" sldId="376"/>
        </pc:sldMkLst>
      </pc:sldChg>
      <pc:sldChg chg="del">
        <pc:chgData name="Agnes Blunck" userId="0b44d50f-09f2-4982-a6d5-bece8584cd8b" providerId="ADAL" clId="{F73C0601-7C7A-D84C-AABB-C465568760B6}" dt="2023-06-26T12:13:59.486" v="464" actId="2696"/>
        <pc:sldMkLst>
          <pc:docMk/>
          <pc:sldMk cId="187230021" sldId="406"/>
        </pc:sldMkLst>
      </pc:sldChg>
      <pc:sldChg chg="modNotesTx">
        <pc:chgData name="Agnes Blunck" userId="0b44d50f-09f2-4982-a6d5-bece8584cd8b" providerId="ADAL" clId="{F73C0601-7C7A-D84C-AABB-C465568760B6}" dt="2023-06-26T12:02:04.527" v="292"/>
        <pc:sldMkLst>
          <pc:docMk/>
          <pc:sldMk cId="4211049169" sldId="407"/>
        </pc:sldMkLst>
      </pc:sldChg>
      <pc:sldChg chg="modNotesTx">
        <pc:chgData name="Agnes Blunck" userId="0b44d50f-09f2-4982-a6d5-bece8584cd8b" providerId="ADAL" clId="{F73C0601-7C7A-D84C-AABB-C465568760B6}" dt="2023-06-26T12:07:17.796" v="405"/>
        <pc:sldMkLst>
          <pc:docMk/>
          <pc:sldMk cId="3605212939" sldId="408"/>
        </pc:sldMkLst>
      </pc:sldChg>
      <pc:sldChg chg="del">
        <pc:chgData name="Agnes Blunck" userId="0b44d50f-09f2-4982-a6d5-bece8584cd8b" providerId="ADAL" clId="{F73C0601-7C7A-D84C-AABB-C465568760B6}" dt="2023-06-26T12:09:52.365" v="449" actId="2696"/>
        <pc:sldMkLst>
          <pc:docMk/>
          <pc:sldMk cId="3537778660" sldId="415"/>
        </pc:sldMkLst>
      </pc:sldChg>
      <pc:sldChg chg="modNotesTx">
        <pc:chgData name="Agnes Blunck" userId="0b44d50f-09f2-4982-a6d5-bece8584cd8b" providerId="ADAL" clId="{F73C0601-7C7A-D84C-AABB-C465568760B6}" dt="2023-06-26T11:47:58.197" v="79"/>
        <pc:sldMkLst>
          <pc:docMk/>
          <pc:sldMk cId="2830562009" sldId="420"/>
        </pc:sldMkLst>
      </pc:sldChg>
      <pc:sldChg chg="del">
        <pc:chgData name="Agnes Blunck" userId="0b44d50f-09f2-4982-a6d5-bece8584cd8b" providerId="ADAL" clId="{F73C0601-7C7A-D84C-AABB-C465568760B6}" dt="2023-06-26T12:08:37.418" v="417" actId="2696"/>
        <pc:sldMkLst>
          <pc:docMk/>
          <pc:sldMk cId="3054241016" sldId="422"/>
        </pc:sldMkLst>
      </pc:sldChg>
      <pc:sldChg chg="del">
        <pc:chgData name="Agnes Blunck" userId="0b44d50f-09f2-4982-a6d5-bece8584cd8b" providerId="ADAL" clId="{F73C0601-7C7A-D84C-AABB-C465568760B6}" dt="2023-06-26T12:08:38.600" v="418" actId="2696"/>
        <pc:sldMkLst>
          <pc:docMk/>
          <pc:sldMk cId="1460441648" sldId="423"/>
        </pc:sldMkLst>
      </pc:sldChg>
      <pc:sldChg chg="del">
        <pc:chgData name="Agnes Blunck" userId="0b44d50f-09f2-4982-a6d5-bece8584cd8b" providerId="ADAL" clId="{F73C0601-7C7A-D84C-AABB-C465568760B6}" dt="2023-06-26T12:10:53.700" v="453" actId="2696"/>
        <pc:sldMkLst>
          <pc:docMk/>
          <pc:sldMk cId="486999742" sldId="430"/>
        </pc:sldMkLst>
      </pc:sldChg>
      <pc:sldChg chg="modNotesTx">
        <pc:chgData name="Agnes Blunck" userId="0b44d50f-09f2-4982-a6d5-bece8584cd8b" providerId="ADAL" clId="{F73C0601-7C7A-D84C-AABB-C465568760B6}" dt="2023-06-26T09:50:19.512" v="16" actId="20577"/>
        <pc:sldMkLst>
          <pc:docMk/>
          <pc:sldMk cId="1716875121" sldId="444"/>
        </pc:sldMkLst>
      </pc:sldChg>
      <pc:sldChg chg="modNotesTx">
        <pc:chgData name="Agnes Blunck" userId="0b44d50f-09f2-4982-a6d5-bece8584cd8b" providerId="ADAL" clId="{F73C0601-7C7A-D84C-AABB-C465568760B6}" dt="2023-06-26T09:57:46.021" v="17"/>
        <pc:sldMkLst>
          <pc:docMk/>
          <pc:sldMk cId="3313206850" sldId="446"/>
        </pc:sldMkLst>
      </pc:sldChg>
      <pc:sldChg chg="modNotesTx">
        <pc:chgData name="Agnes Blunck" userId="0b44d50f-09f2-4982-a6d5-bece8584cd8b" providerId="ADAL" clId="{F73C0601-7C7A-D84C-AABB-C465568760B6}" dt="2023-06-26T11:47:23.192" v="78"/>
        <pc:sldMkLst>
          <pc:docMk/>
          <pc:sldMk cId="1269145318" sldId="448"/>
        </pc:sldMkLst>
      </pc:sldChg>
      <pc:sldChg chg="modNotesTx">
        <pc:chgData name="Agnes Blunck" userId="0b44d50f-09f2-4982-a6d5-bece8584cd8b" providerId="ADAL" clId="{F73C0601-7C7A-D84C-AABB-C465568760B6}" dt="2023-06-26T10:05:15.224" v="56" actId="20577"/>
        <pc:sldMkLst>
          <pc:docMk/>
          <pc:sldMk cId="83000866" sldId="449"/>
        </pc:sldMkLst>
      </pc:sldChg>
      <pc:sldChg chg="modNotesTx">
        <pc:chgData name="Agnes Blunck" userId="0b44d50f-09f2-4982-a6d5-bece8584cd8b" providerId="ADAL" clId="{F73C0601-7C7A-D84C-AABB-C465568760B6}" dt="2023-06-26T10:06:51.513" v="60" actId="20577"/>
        <pc:sldMkLst>
          <pc:docMk/>
          <pc:sldMk cId="3013101412" sldId="450"/>
        </pc:sldMkLst>
      </pc:sldChg>
      <pc:sldChg chg="del">
        <pc:chgData name="Agnes Blunck" userId="0b44d50f-09f2-4982-a6d5-bece8584cd8b" providerId="ADAL" clId="{F73C0601-7C7A-D84C-AABB-C465568760B6}" dt="2023-06-26T12:08:31.320" v="410" actId="2696"/>
        <pc:sldMkLst>
          <pc:docMk/>
          <pc:sldMk cId="3397348328" sldId="454"/>
        </pc:sldMkLst>
      </pc:sldChg>
      <pc:sldChg chg="del">
        <pc:chgData name="Agnes Blunck" userId="0b44d50f-09f2-4982-a6d5-bece8584cd8b" providerId="ADAL" clId="{F73C0601-7C7A-D84C-AABB-C465568760B6}" dt="2023-06-26T12:08:44.591" v="422" actId="2696"/>
        <pc:sldMkLst>
          <pc:docMk/>
          <pc:sldMk cId="3301412965" sldId="455"/>
        </pc:sldMkLst>
      </pc:sldChg>
      <pc:sldChg chg="del">
        <pc:chgData name="Agnes Blunck" userId="0b44d50f-09f2-4982-a6d5-bece8584cd8b" providerId="ADAL" clId="{F73C0601-7C7A-D84C-AABB-C465568760B6}" dt="2023-06-26T12:09:46.783" v="441" actId="2696"/>
        <pc:sldMkLst>
          <pc:docMk/>
          <pc:sldMk cId="1593980599" sldId="458"/>
        </pc:sldMkLst>
      </pc:sldChg>
      <pc:sldChg chg="del">
        <pc:chgData name="Agnes Blunck" userId="0b44d50f-09f2-4982-a6d5-bece8584cd8b" providerId="ADAL" clId="{F73C0601-7C7A-D84C-AABB-C465568760B6}" dt="2023-06-26T12:14:00.216" v="465" actId="2696"/>
        <pc:sldMkLst>
          <pc:docMk/>
          <pc:sldMk cId="3131998029" sldId="459"/>
        </pc:sldMkLst>
      </pc:sldChg>
      <pc:sldChg chg="del">
        <pc:chgData name="Agnes Blunck" userId="0b44d50f-09f2-4982-a6d5-bece8584cd8b" providerId="ADAL" clId="{F73C0601-7C7A-D84C-AABB-C465568760B6}" dt="2023-06-26T12:09:38.636" v="426" actId="2696"/>
        <pc:sldMkLst>
          <pc:docMk/>
          <pc:sldMk cId="803136702" sldId="461"/>
        </pc:sldMkLst>
      </pc:sldChg>
      <pc:sldChg chg="del">
        <pc:chgData name="Agnes Blunck" userId="0b44d50f-09f2-4982-a6d5-bece8584cd8b" providerId="ADAL" clId="{F73C0601-7C7A-D84C-AABB-C465568760B6}" dt="2023-06-26T12:09:48.206" v="444" actId="2696"/>
        <pc:sldMkLst>
          <pc:docMk/>
          <pc:sldMk cId="1290564202" sldId="1140"/>
        </pc:sldMkLst>
      </pc:sldChg>
      <pc:sldChg chg="modNotesTx">
        <pc:chgData name="Agnes Blunck" userId="0b44d50f-09f2-4982-a6d5-bece8584cd8b" providerId="ADAL" clId="{F73C0601-7C7A-D84C-AABB-C465568760B6}" dt="2023-06-26T11:48:18.159" v="81"/>
        <pc:sldMkLst>
          <pc:docMk/>
          <pc:sldMk cId="3239846341" sldId="1148"/>
        </pc:sldMkLst>
      </pc:sldChg>
      <pc:sldChg chg="modNotesTx">
        <pc:chgData name="Agnes Blunck" userId="0b44d50f-09f2-4982-a6d5-bece8584cd8b" providerId="ADAL" clId="{F73C0601-7C7A-D84C-AABB-C465568760B6}" dt="2023-06-26T11:48:30.796" v="82"/>
        <pc:sldMkLst>
          <pc:docMk/>
          <pc:sldMk cId="122040053" sldId="1149"/>
        </pc:sldMkLst>
      </pc:sldChg>
      <pc:sldChg chg="modNotesTx">
        <pc:chgData name="Agnes Blunck" userId="0b44d50f-09f2-4982-a6d5-bece8584cd8b" providerId="ADAL" clId="{F73C0601-7C7A-D84C-AABB-C465568760B6}" dt="2023-06-26T11:48:40.522" v="83"/>
        <pc:sldMkLst>
          <pc:docMk/>
          <pc:sldMk cId="2088683197" sldId="1150"/>
        </pc:sldMkLst>
      </pc:sldChg>
      <pc:sldChg chg="modNotesTx">
        <pc:chgData name="Agnes Blunck" userId="0b44d50f-09f2-4982-a6d5-bece8584cd8b" providerId="ADAL" clId="{F73C0601-7C7A-D84C-AABB-C465568760B6}" dt="2023-06-26T12:05:23.071" v="306"/>
        <pc:sldMkLst>
          <pc:docMk/>
          <pc:sldMk cId="3369352610" sldId="1151"/>
        </pc:sldMkLst>
      </pc:sldChg>
      <pc:sldChg chg="addSp delSp mod modNotesTx">
        <pc:chgData name="Agnes Blunck" userId="0b44d50f-09f2-4982-a6d5-bece8584cd8b" providerId="ADAL" clId="{F73C0601-7C7A-D84C-AABB-C465568760B6}" dt="2023-06-26T14:34:24.414" v="500" actId="21"/>
        <pc:sldMkLst>
          <pc:docMk/>
          <pc:sldMk cId="2241342606" sldId="1152"/>
        </pc:sldMkLst>
      </pc:sldChg>
      <pc:sldChg chg="modNotesTx">
        <pc:chgData name="Agnes Blunck" userId="0b44d50f-09f2-4982-a6d5-bece8584cd8b" providerId="ADAL" clId="{F73C0601-7C7A-D84C-AABB-C465568760B6}" dt="2023-06-26T12:06:30.459" v="399" actId="20577"/>
        <pc:sldMkLst>
          <pc:docMk/>
          <pc:sldMk cId="2309573179" sldId="1153"/>
        </pc:sldMkLst>
      </pc:sldChg>
      <pc:sldChg chg="modNotesTx">
        <pc:chgData name="Agnes Blunck" userId="0b44d50f-09f2-4982-a6d5-bece8584cd8b" providerId="ADAL" clId="{F73C0601-7C7A-D84C-AABB-C465568760B6}" dt="2023-06-26T12:06:40.232" v="400"/>
        <pc:sldMkLst>
          <pc:docMk/>
          <pc:sldMk cId="2939080353" sldId="1154"/>
        </pc:sldMkLst>
      </pc:sldChg>
      <pc:sldChg chg="del">
        <pc:chgData name="Agnes Blunck" userId="0b44d50f-09f2-4982-a6d5-bece8584cd8b" providerId="ADAL" clId="{F73C0601-7C7A-D84C-AABB-C465568760B6}" dt="2023-06-26T12:08:29.525" v="408" actId="2696"/>
        <pc:sldMkLst>
          <pc:docMk/>
          <pc:sldMk cId="2987618558" sldId="1155"/>
        </pc:sldMkLst>
      </pc:sldChg>
      <pc:sldChg chg="del">
        <pc:chgData name="Agnes Blunck" userId="0b44d50f-09f2-4982-a6d5-bece8584cd8b" providerId="ADAL" clId="{F73C0601-7C7A-D84C-AABB-C465568760B6}" dt="2023-06-26T12:08:34.176" v="414" actId="2696"/>
        <pc:sldMkLst>
          <pc:docMk/>
          <pc:sldMk cId="112777564" sldId="1156"/>
        </pc:sldMkLst>
      </pc:sldChg>
      <pc:sldChg chg="del">
        <pc:chgData name="Agnes Blunck" userId="0b44d50f-09f2-4982-a6d5-bece8584cd8b" providerId="ADAL" clId="{F73C0601-7C7A-D84C-AABB-C465568760B6}" dt="2023-06-26T12:09:53.810" v="450" actId="2696"/>
        <pc:sldMkLst>
          <pc:docMk/>
          <pc:sldMk cId="219762427" sldId="1157"/>
        </pc:sldMkLst>
      </pc:sldChg>
      <pc:sldChg chg="add">
        <pc:chgData name="Agnes Blunck" userId="0b44d50f-09f2-4982-a6d5-bece8584cd8b" providerId="ADAL" clId="{F73C0601-7C7A-D84C-AABB-C465568760B6}" dt="2023-06-26T12:07:53.508" v="406"/>
        <pc:sldMkLst>
          <pc:docMk/>
          <pc:sldMk cId="3662877019" sldId="1158"/>
        </pc:sldMkLst>
      </pc:sldChg>
      <pc:sldChg chg="del">
        <pc:chgData name="Agnes Blunck" userId="0b44d50f-09f2-4982-a6d5-bece8584cd8b" providerId="ADAL" clId="{F73C0601-7C7A-D84C-AABB-C465568760B6}" dt="2023-06-26T12:11:24.602" v="454" actId="2696"/>
        <pc:sldMkLst>
          <pc:docMk/>
          <pc:sldMk cId="1487814900" sldId="1159"/>
        </pc:sldMkLst>
      </pc:sldChg>
      <pc:sldChg chg="del">
        <pc:chgData name="Agnes Blunck" userId="0b44d50f-09f2-4982-a6d5-bece8584cd8b" providerId="ADAL" clId="{F73C0601-7C7A-D84C-AABB-C465568760B6}" dt="2023-06-26T12:11:24.610" v="455" actId="2696"/>
        <pc:sldMkLst>
          <pc:docMk/>
          <pc:sldMk cId="1787384249" sldId="1160"/>
        </pc:sldMkLst>
      </pc:sldChg>
      <pc:sldChg chg="del">
        <pc:chgData name="Agnes Blunck" userId="0b44d50f-09f2-4982-a6d5-bece8584cd8b" providerId="ADAL" clId="{F73C0601-7C7A-D84C-AABB-C465568760B6}" dt="2023-06-26T12:11:24.618" v="456" actId="2696"/>
        <pc:sldMkLst>
          <pc:docMk/>
          <pc:sldMk cId="108642127" sldId="1161"/>
        </pc:sldMkLst>
      </pc:sldChg>
      <pc:sldChg chg="del">
        <pc:chgData name="Agnes Blunck" userId="0b44d50f-09f2-4982-a6d5-bece8584cd8b" providerId="ADAL" clId="{F73C0601-7C7A-D84C-AABB-C465568760B6}" dt="2023-06-26T12:11:24.628" v="457" actId="2696"/>
        <pc:sldMkLst>
          <pc:docMk/>
          <pc:sldMk cId="1743066887" sldId="1162"/>
        </pc:sldMkLst>
      </pc:sldChg>
      <pc:sldChg chg="del">
        <pc:chgData name="Agnes Blunck" userId="0b44d50f-09f2-4982-a6d5-bece8584cd8b" providerId="ADAL" clId="{F73C0601-7C7A-D84C-AABB-C465568760B6}" dt="2023-06-26T12:11:24.633" v="458" actId="2696"/>
        <pc:sldMkLst>
          <pc:docMk/>
          <pc:sldMk cId="552023916" sldId="1163"/>
        </pc:sldMkLst>
      </pc:sldChg>
      <pc:sldChg chg="del">
        <pc:chgData name="Agnes Blunck" userId="0b44d50f-09f2-4982-a6d5-bece8584cd8b" providerId="ADAL" clId="{F73C0601-7C7A-D84C-AABB-C465568760B6}" dt="2023-06-26T12:11:24.637" v="459" actId="2696"/>
        <pc:sldMkLst>
          <pc:docMk/>
          <pc:sldMk cId="1919698114" sldId="1164"/>
        </pc:sldMkLst>
      </pc:sldChg>
      <pc:sldChg chg="del">
        <pc:chgData name="Agnes Blunck" userId="0b44d50f-09f2-4982-a6d5-bece8584cd8b" providerId="ADAL" clId="{F73C0601-7C7A-D84C-AABB-C465568760B6}" dt="2023-06-26T12:14:11.054" v="477" actId="2696"/>
        <pc:sldMkLst>
          <pc:docMk/>
          <pc:sldMk cId="1356800267" sldId="1165"/>
        </pc:sldMkLst>
      </pc:sldChg>
      <pc:sldChg chg="del">
        <pc:chgData name="Agnes Blunck" userId="0b44d50f-09f2-4982-a6d5-bece8584cd8b" providerId="ADAL" clId="{F73C0601-7C7A-D84C-AABB-C465568760B6}" dt="2023-06-26T12:14:08.739" v="475" actId="2696"/>
        <pc:sldMkLst>
          <pc:docMk/>
          <pc:sldMk cId="1795292675" sldId="1166"/>
        </pc:sldMkLst>
      </pc:sldChg>
      <pc:sldChg chg="del">
        <pc:chgData name="Agnes Blunck" userId="0b44d50f-09f2-4982-a6d5-bece8584cd8b" providerId="ADAL" clId="{F73C0601-7C7A-D84C-AABB-C465568760B6}" dt="2023-06-26T12:14:08.006" v="474" actId="2696"/>
        <pc:sldMkLst>
          <pc:docMk/>
          <pc:sldMk cId="4033216524" sldId="1167"/>
        </pc:sldMkLst>
      </pc:sldChg>
      <pc:sldChg chg="del">
        <pc:chgData name="Agnes Blunck" userId="0b44d50f-09f2-4982-a6d5-bece8584cd8b" providerId="ADAL" clId="{F73C0601-7C7A-D84C-AABB-C465568760B6}" dt="2023-06-26T12:14:09.518" v="476" actId="2696"/>
        <pc:sldMkLst>
          <pc:docMk/>
          <pc:sldMk cId="4275013720" sldId="1168"/>
        </pc:sldMkLst>
      </pc:sldChg>
      <pc:sldChg chg="del">
        <pc:chgData name="Agnes Blunck" userId="0b44d50f-09f2-4982-a6d5-bece8584cd8b" providerId="ADAL" clId="{F73C0601-7C7A-D84C-AABB-C465568760B6}" dt="2023-06-26T12:14:07.302" v="473" actId="2696"/>
        <pc:sldMkLst>
          <pc:docMk/>
          <pc:sldMk cId="780992733" sldId="1169"/>
        </pc:sldMkLst>
      </pc:sldChg>
      <pc:sldChg chg="del">
        <pc:chgData name="Agnes Blunck" userId="0b44d50f-09f2-4982-a6d5-bece8584cd8b" providerId="ADAL" clId="{F73C0601-7C7A-D84C-AABB-C465568760B6}" dt="2023-06-26T12:14:06.602" v="472" actId="2696"/>
        <pc:sldMkLst>
          <pc:docMk/>
          <pc:sldMk cId="1245966992" sldId="1170"/>
        </pc:sldMkLst>
      </pc:sldChg>
      <pc:sldChg chg="del">
        <pc:chgData name="Agnes Blunck" userId="0b44d50f-09f2-4982-a6d5-bece8584cd8b" providerId="ADAL" clId="{F73C0601-7C7A-D84C-AABB-C465568760B6}" dt="2023-06-26T12:14:04.293" v="471" actId="2696"/>
        <pc:sldMkLst>
          <pc:docMk/>
          <pc:sldMk cId="117003877" sldId="1171"/>
        </pc:sldMkLst>
      </pc:sldChg>
      <pc:sldChg chg="del">
        <pc:chgData name="Agnes Blunck" userId="0b44d50f-09f2-4982-a6d5-bece8584cd8b" providerId="ADAL" clId="{F73C0601-7C7A-D84C-AABB-C465568760B6}" dt="2023-06-26T12:14:03.679" v="470" actId="2696"/>
        <pc:sldMkLst>
          <pc:docMk/>
          <pc:sldMk cId="1482135821" sldId="1172"/>
        </pc:sldMkLst>
      </pc:sldChg>
      <pc:sldChg chg="del">
        <pc:chgData name="Agnes Blunck" userId="0b44d50f-09f2-4982-a6d5-bece8584cd8b" providerId="ADAL" clId="{F73C0601-7C7A-D84C-AABB-C465568760B6}" dt="2023-06-26T12:14:03.066" v="469" actId="2696"/>
        <pc:sldMkLst>
          <pc:docMk/>
          <pc:sldMk cId="3234916317" sldId="1173"/>
        </pc:sldMkLst>
      </pc:sldChg>
      <pc:sldChg chg="del">
        <pc:chgData name="Agnes Blunck" userId="0b44d50f-09f2-4982-a6d5-bece8584cd8b" providerId="ADAL" clId="{F73C0601-7C7A-D84C-AABB-C465568760B6}" dt="2023-06-26T12:14:02.125" v="468" actId="2696"/>
        <pc:sldMkLst>
          <pc:docMk/>
          <pc:sldMk cId="4022123189" sldId="1174"/>
        </pc:sldMkLst>
      </pc:sldChg>
      <pc:sldChg chg="del">
        <pc:chgData name="Agnes Blunck" userId="0b44d50f-09f2-4982-a6d5-bece8584cd8b" providerId="ADAL" clId="{F73C0601-7C7A-D84C-AABB-C465568760B6}" dt="2023-06-26T12:14:01.481" v="467" actId="2696"/>
        <pc:sldMkLst>
          <pc:docMk/>
          <pc:sldMk cId="2854518196" sldId="1175"/>
        </pc:sldMkLst>
      </pc:sldChg>
      <pc:sldChg chg="del">
        <pc:chgData name="Agnes Blunck" userId="0b44d50f-09f2-4982-a6d5-bece8584cd8b" providerId="ADAL" clId="{F73C0601-7C7A-D84C-AABB-C465568760B6}" dt="2023-06-26T12:14:00.837" v="466" actId="2696"/>
        <pc:sldMkLst>
          <pc:docMk/>
          <pc:sldMk cId="623467032" sldId="1176"/>
        </pc:sldMkLst>
      </pc:sldChg>
      <pc:sldChg chg="add">
        <pc:chgData name="Agnes Blunck" userId="0b44d50f-09f2-4982-a6d5-bece8584cd8b" providerId="ADAL" clId="{F73C0601-7C7A-D84C-AABB-C465568760B6}" dt="2023-06-26T12:07:53.508" v="406"/>
        <pc:sldMkLst>
          <pc:docMk/>
          <pc:sldMk cId="155976809" sldId="1177"/>
        </pc:sldMkLst>
      </pc:sldChg>
      <pc:sldChg chg="add">
        <pc:chgData name="Agnes Blunck" userId="0b44d50f-09f2-4982-a6d5-bece8584cd8b" providerId="ADAL" clId="{F73C0601-7C7A-D84C-AABB-C465568760B6}" dt="2023-06-26T12:07:53.508" v="406"/>
        <pc:sldMkLst>
          <pc:docMk/>
          <pc:sldMk cId="3020403944" sldId="1178"/>
        </pc:sldMkLst>
      </pc:sldChg>
      <pc:sldChg chg="add">
        <pc:chgData name="Agnes Blunck" userId="0b44d50f-09f2-4982-a6d5-bece8584cd8b" providerId="ADAL" clId="{F73C0601-7C7A-D84C-AABB-C465568760B6}" dt="2023-06-26T12:07:53.508" v="406"/>
        <pc:sldMkLst>
          <pc:docMk/>
          <pc:sldMk cId="1723594331" sldId="1179"/>
        </pc:sldMkLst>
      </pc:sldChg>
      <pc:sldChg chg="add">
        <pc:chgData name="Agnes Blunck" userId="0b44d50f-09f2-4982-a6d5-bece8584cd8b" providerId="ADAL" clId="{F73C0601-7C7A-D84C-AABB-C465568760B6}" dt="2023-06-26T12:07:53.508" v="406"/>
        <pc:sldMkLst>
          <pc:docMk/>
          <pc:sldMk cId="3502791501" sldId="1180"/>
        </pc:sldMkLst>
      </pc:sldChg>
      <pc:sldChg chg="add">
        <pc:chgData name="Agnes Blunck" userId="0b44d50f-09f2-4982-a6d5-bece8584cd8b" providerId="ADAL" clId="{F73C0601-7C7A-D84C-AABB-C465568760B6}" dt="2023-06-26T12:07:53.508" v="406"/>
        <pc:sldMkLst>
          <pc:docMk/>
          <pc:sldMk cId="252183423" sldId="1181"/>
        </pc:sldMkLst>
      </pc:sldChg>
      <pc:sldChg chg="add">
        <pc:chgData name="Agnes Blunck" userId="0b44d50f-09f2-4982-a6d5-bece8584cd8b" providerId="ADAL" clId="{F73C0601-7C7A-D84C-AABB-C465568760B6}" dt="2023-06-26T12:07:53.508" v="406"/>
        <pc:sldMkLst>
          <pc:docMk/>
          <pc:sldMk cId="1047356586" sldId="1182"/>
        </pc:sldMkLst>
      </pc:sldChg>
      <pc:sldChg chg="add">
        <pc:chgData name="Agnes Blunck" userId="0b44d50f-09f2-4982-a6d5-bece8584cd8b" providerId="ADAL" clId="{F73C0601-7C7A-D84C-AABB-C465568760B6}" dt="2023-06-26T12:07:53.508" v="406"/>
        <pc:sldMkLst>
          <pc:docMk/>
          <pc:sldMk cId="3119563437" sldId="1183"/>
        </pc:sldMkLst>
      </pc:sldChg>
      <pc:sldChg chg="add">
        <pc:chgData name="Agnes Blunck" userId="0b44d50f-09f2-4982-a6d5-bece8584cd8b" providerId="ADAL" clId="{F73C0601-7C7A-D84C-AABB-C465568760B6}" dt="2023-06-26T12:07:53.508" v="406"/>
        <pc:sldMkLst>
          <pc:docMk/>
          <pc:sldMk cId="1779304201" sldId="1184"/>
        </pc:sldMkLst>
      </pc:sldChg>
      <pc:sldChg chg="add">
        <pc:chgData name="Agnes Blunck" userId="0b44d50f-09f2-4982-a6d5-bece8584cd8b" providerId="ADAL" clId="{F73C0601-7C7A-D84C-AABB-C465568760B6}" dt="2023-06-26T12:07:53.508" v="406"/>
        <pc:sldMkLst>
          <pc:docMk/>
          <pc:sldMk cId="832256480" sldId="1185"/>
        </pc:sldMkLst>
      </pc:sldChg>
      <pc:sldChg chg="add">
        <pc:chgData name="Agnes Blunck" userId="0b44d50f-09f2-4982-a6d5-bece8584cd8b" providerId="ADAL" clId="{F73C0601-7C7A-D84C-AABB-C465568760B6}" dt="2023-06-26T12:07:53.508" v="406"/>
        <pc:sldMkLst>
          <pc:docMk/>
          <pc:sldMk cId="580536564" sldId="1186"/>
        </pc:sldMkLst>
      </pc:sldChg>
      <pc:sldChg chg="add">
        <pc:chgData name="Agnes Blunck" userId="0b44d50f-09f2-4982-a6d5-bece8584cd8b" providerId="ADAL" clId="{F73C0601-7C7A-D84C-AABB-C465568760B6}" dt="2023-06-26T12:07:53.508" v="406"/>
        <pc:sldMkLst>
          <pc:docMk/>
          <pc:sldMk cId="773070321" sldId="1187"/>
        </pc:sldMkLst>
      </pc:sldChg>
      <pc:sldChg chg="add modNotesTx">
        <pc:chgData name="Agnes Blunck" userId="0b44d50f-09f2-4982-a6d5-bece8584cd8b" providerId="ADAL" clId="{F73C0601-7C7A-D84C-AABB-C465568760B6}" dt="2023-06-26T14:40:09.232" v="519" actId="20577"/>
        <pc:sldMkLst>
          <pc:docMk/>
          <pc:sldMk cId="913649461" sldId="1188"/>
        </pc:sldMkLst>
      </pc:sldChg>
      <pc:sldChg chg="add modNotesTx">
        <pc:chgData name="Agnes Blunck" userId="0b44d50f-09f2-4982-a6d5-bece8584cd8b" providerId="ADAL" clId="{F73C0601-7C7A-D84C-AABB-C465568760B6}" dt="2023-06-26T14:40:00.254" v="506" actId="20577"/>
        <pc:sldMkLst>
          <pc:docMk/>
          <pc:sldMk cId="2013982625" sldId="1189"/>
        </pc:sldMkLst>
      </pc:sldChg>
      <pc:sldChg chg="add">
        <pc:chgData name="Agnes Blunck" userId="0b44d50f-09f2-4982-a6d5-bece8584cd8b" providerId="ADAL" clId="{F73C0601-7C7A-D84C-AABB-C465568760B6}" dt="2023-06-26T12:09:26.836" v="424"/>
        <pc:sldMkLst>
          <pc:docMk/>
          <pc:sldMk cId="4191425099" sldId="1190"/>
        </pc:sldMkLst>
      </pc:sldChg>
      <pc:sldChg chg="add">
        <pc:chgData name="Agnes Blunck" userId="0b44d50f-09f2-4982-a6d5-bece8584cd8b" providerId="ADAL" clId="{F73C0601-7C7A-D84C-AABB-C465568760B6}" dt="2023-06-26T12:09:26.836" v="424"/>
        <pc:sldMkLst>
          <pc:docMk/>
          <pc:sldMk cId="2779085572" sldId="1191"/>
        </pc:sldMkLst>
      </pc:sldChg>
      <pc:sldChg chg="add">
        <pc:chgData name="Agnes Blunck" userId="0b44d50f-09f2-4982-a6d5-bece8584cd8b" providerId="ADAL" clId="{F73C0601-7C7A-D84C-AABB-C465568760B6}" dt="2023-06-26T12:09:26.836" v="424"/>
        <pc:sldMkLst>
          <pc:docMk/>
          <pc:sldMk cId="321485645" sldId="1192"/>
        </pc:sldMkLst>
      </pc:sldChg>
      <pc:sldChg chg="add modNotesTx">
        <pc:chgData name="Agnes Blunck" userId="0b44d50f-09f2-4982-a6d5-bece8584cd8b" providerId="ADAL" clId="{F73C0601-7C7A-D84C-AABB-C465568760B6}" dt="2023-06-26T12:12:36.599" v="461"/>
        <pc:sldMkLst>
          <pc:docMk/>
          <pc:sldMk cId="3004055429" sldId="1193"/>
        </pc:sldMkLst>
      </pc:sldChg>
      <pc:sldChg chg="addSp delSp modSp add mod modNotesTx">
        <pc:chgData name="Agnes Blunck" userId="0b44d50f-09f2-4982-a6d5-bece8584cd8b" providerId="ADAL" clId="{F73C0601-7C7A-D84C-AABB-C465568760B6}" dt="2023-06-26T14:43:47.666" v="531"/>
        <pc:sldMkLst>
          <pc:docMk/>
          <pc:sldMk cId="3830163158" sldId="1194"/>
        </pc:sldMkLst>
      </pc:sldChg>
    </pc:docChg>
  </pc:docChgLst>
  <pc:docChgLst>
    <pc:chgData name="Josefine Bimstrand" userId="5611d461-7f0f-4ffc-8103-844a6d751847" providerId="ADAL" clId="{0D742030-DC17-2C42-A56A-F5046B49AD6F}"/>
    <pc:docChg chg="undo redo custSel addSld delSld modSld sldOrd">
      <pc:chgData name="Josefine Bimstrand" userId="5611d461-7f0f-4ffc-8103-844a6d751847" providerId="ADAL" clId="{0D742030-DC17-2C42-A56A-F5046B49AD6F}" dt="2023-08-09T11:20:29.494" v="1439" actId="20577"/>
      <pc:docMkLst>
        <pc:docMk/>
      </pc:docMkLst>
      <pc:sldChg chg="addSp delSp modSp mod setBg">
        <pc:chgData name="Josefine Bimstrand" userId="5611d461-7f0f-4ffc-8103-844a6d751847" providerId="ADAL" clId="{0D742030-DC17-2C42-A56A-F5046B49AD6F}" dt="2023-06-20T09:49:30.979" v="4" actId="26606"/>
        <pc:sldMkLst>
          <pc:docMk/>
          <pc:sldMk cId="2651361441" sldId="256"/>
        </pc:sldMkLst>
      </pc:sldChg>
      <pc:sldChg chg="addSp delSp modSp mod setBg modNotesTx">
        <pc:chgData name="Josefine Bimstrand" userId="5611d461-7f0f-4ffc-8103-844a6d751847" providerId="ADAL" clId="{0D742030-DC17-2C42-A56A-F5046B49AD6F}" dt="2023-06-29T14:18:02.225" v="1426" actId="255"/>
        <pc:sldMkLst>
          <pc:docMk/>
          <pc:sldMk cId="2628526454" sldId="257"/>
        </pc:sldMkLst>
      </pc:sldChg>
      <pc:sldChg chg="addSp delSp modSp mod">
        <pc:chgData name="Josefine Bimstrand" userId="5611d461-7f0f-4ffc-8103-844a6d751847" providerId="ADAL" clId="{0D742030-DC17-2C42-A56A-F5046B49AD6F}" dt="2023-06-20T12:29:18.636" v="1354" actId="20577"/>
        <pc:sldMkLst>
          <pc:docMk/>
          <pc:sldMk cId="1438159671" sldId="258"/>
        </pc:sldMkLst>
      </pc:sldChg>
      <pc:sldChg chg="addSp delSp modSp mod setBg">
        <pc:chgData name="Josefine Bimstrand" userId="5611d461-7f0f-4ffc-8103-844a6d751847" providerId="ADAL" clId="{0D742030-DC17-2C42-A56A-F5046B49AD6F}" dt="2023-06-20T10:25:12.297" v="239" actId="26606"/>
        <pc:sldMkLst>
          <pc:docMk/>
          <pc:sldMk cId="1156193489" sldId="259"/>
        </pc:sldMkLst>
      </pc:sldChg>
      <pc:sldChg chg="del ord">
        <pc:chgData name="Josefine Bimstrand" userId="5611d461-7f0f-4ffc-8103-844a6d751847" providerId="ADAL" clId="{0D742030-DC17-2C42-A56A-F5046B49AD6F}" dt="2023-06-20T13:16:46.661" v="1356" actId="2696"/>
        <pc:sldMkLst>
          <pc:docMk/>
          <pc:sldMk cId="1110716647" sldId="261"/>
        </pc:sldMkLst>
      </pc:sldChg>
      <pc:sldChg chg="del ord">
        <pc:chgData name="Josefine Bimstrand" userId="5611d461-7f0f-4ffc-8103-844a6d751847" providerId="ADAL" clId="{0D742030-DC17-2C42-A56A-F5046B49AD6F}" dt="2023-06-20T13:17:14.102" v="1358" actId="2696"/>
        <pc:sldMkLst>
          <pc:docMk/>
          <pc:sldMk cId="2566219499" sldId="262"/>
        </pc:sldMkLst>
      </pc:sldChg>
      <pc:sldChg chg="addSp delSp modSp mod ord setBg">
        <pc:chgData name="Josefine Bimstrand" userId="5611d461-7f0f-4ffc-8103-844a6d751847" providerId="ADAL" clId="{0D742030-DC17-2C42-A56A-F5046B49AD6F}" dt="2023-06-20T10:07:03.327" v="95" actId="20578"/>
        <pc:sldMkLst>
          <pc:docMk/>
          <pc:sldMk cId="2204773400" sldId="264"/>
        </pc:sldMkLst>
      </pc:sldChg>
      <pc:sldChg chg="addSp delSp modSp mod setBg">
        <pc:chgData name="Josefine Bimstrand" userId="5611d461-7f0f-4ffc-8103-844a6d751847" providerId="ADAL" clId="{0D742030-DC17-2C42-A56A-F5046B49AD6F}" dt="2023-06-20T10:21:02.656" v="146" actId="26606"/>
        <pc:sldMkLst>
          <pc:docMk/>
          <pc:sldMk cId="433639186" sldId="266"/>
        </pc:sldMkLst>
      </pc:sldChg>
      <pc:sldChg chg="addSp delSp modSp mod setBg">
        <pc:chgData name="Josefine Bimstrand" userId="5611d461-7f0f-4ffc-8103-844a6d751847" providerId="ADAL" clId="{0D742030-DC17-2C42-A56A-F5046B49AD6F}" dt="2023-06-20T10:13:47.860" v="108" actId="26606"/>
        <pc:sldMkLst>
          <pc:docMk/>
          <pc:sldMk cId="3649074508" sldId="267"/>
        </pc:sldMkLst>
      </pc:sldChg>
      <pc:sldChg chg="addSp delSp modSp mod setBg modNotesTx">
        <pc:chgData name="Josefine Bimstrand" userId="5611d461-7f0f-4ffc-8103-844a6d751847" providerId="ADAL" clId="{0D742030-DC17-2C42-A56A-F5046B49AD6F}" dt="2023-06-20T10:18:41.529" v="117"/>
        <pc:sldMkLst>
          <pc:docMk/>
          <pc:sldMk cId="335569430" sldId="268"/>
        </pc:sldMkLst>
      </pc:sldChg>
      <pc:sldChg chg="addSp delSp modSp mod setBg">
        <pc:chgData name="Josefine Bimstrand" userId="5611d461-7f0f-4ffc-8103-844a6d751847" providerId="ADAL" clId="{0D742030-DC17-2C42-A56A-F5046B49AD6F}" dt="2023-06-20T10:19:27.828" v="122" actId="26606"/>
        <pc:sldMkLst>
          <pc:docMk/>
          <pc:sldMk cId="2058256815" sldId="269"/>
        </pc:sldMkLst>
      </pc:sldChg>
      <pc:sldChg chg="addSp delSp modSp mod setBg">
        <pc:chgData name="Josefine Bimstrand" userId="5611d461-7f0f-4ffc-8103-844a6d751847" providerId="ADAL" clId="{0D742030-DC17-2C42-A56A-F5046B49AD6F}" dt="2023-06-20T10:20:18.992" v="132" actId="26606"/>
        <pc:sldMkLst>
          <pc:docMk/>
          <pc:sldMk cId="1219358194" sldId="270"/>
        </pc:sldMkLst>
      </pc:sldChg>
      <pc:sldChg chg="addSp delSp modSp mod setBg">
        <pc:chgData name="Josefine Bimstrand" userId="5611d461-7f0f-4ffc-8103-844a6d751847" providerId="ADAL" clId="{0D742030-DC17-2C42-A56A-F5046B49AD6F}" dt="2023-06-20T10:20:34.430" v="137" actId="26606"/>
        <pc:sldMkLst>
          <pc:docMk/>
          <pc:sldMk cId="3266590134" sldId="271"/>
        </pc:sldMkLst>
      </pc:sldChg>
      <pc:sldChg chg="del">
        <pc:chgData name="Josefine Bimstrand" userId="5611d461-7f0f-4ffc-8103-844a6d751847" providerId="ADAL" clId="{0D742030-DC17-2C42-A56A-F5046B49AD6F}" dt="2023-06-20T11:46:55.321" v="1239" actId="2696"/>
        <pc:sldMkLst>
          <pc:docMk/>
          <pc:sldMk cId="2842817291" sldId="272"/>
        </pc:sldMkLst>
      </pc:sldChg>
      <pc:sldChg chg="addSp delSp modSp mod setBg">
        <pc:chgData name="Josefine Bimstrand" userId="5611d461-7f0f-4ffc-8103-844a6d751847" providerId="ADAL" clId="{0D742030-DC17-2C42-A56A-F5046B49AD6F}" dt="2023-06-20T10:21:18.004" v="151" actId="26606"/>
        <pc:sldMkLst>
          <pc:docMk/>
          <pc:sldMk cId="3975695277" sldId="273"/>
        </pc:sldMkLst>
      </pc:sldChg>
      <pc:sldChg chg="del">
        <pc:chgData name="Josefine Bimstrand" userId="5611d461-7f0f-4ffc-8103-844a6d751847" providerId="ADAL" clId="{0D742030-DC17-2C42-A56A-F5046B49AD6F}" dt="2023-06-20T11:46:55.211" v="1234" actId="2696"/>
        <pc:sldMkLst>
          <pc:docMk/>
          <pc:sldMk cId="4048988154" sldId="274"/>
        </pc:sldMkLst>
      </pc:sldChg>
      <pc:sldChg chg="del">
        <pc:chgData name="Josefine Bimstrand" userId="5611d461-7f0f-4ffc-8103-844a6d751847" providerId="ADAL" clId="{0D742030-DC17-2C42-A56A-F5046B49AD6F}" dt="2023-06-20T11:46:55.276" v="1236" actId="2696"/>
        <pc:sldMkLst>
          <pc:docMk/>
          <pc:sldMk cId="2565923428" sldId="275"/>
        </pc:sldMkLst>
      </pc:sldChg>
      <pc:sldChg chg="del">
        <pc:chgData name="Josefine Bimstrand" userId="5611d461-7f0f-4ffc-8103-844a6d751847" providerId="ADAL" clId="{0D742030-DC17-2C42-A56A-F5046B49AD6F}" dt="2023-06-20T11:46:55.555" v="1243" actId="2696"/>
        <pc:sldMkLst>
          <pc:docMk/>
          <pc:sldMk cId="811123801" sldId="276"/>
        </pc:sldMkLst>
      </pc:sldChg>
      <pc:sldChg chg="del ord">
        <pc:chgData name="Josefine Bimstrand" userId="5611d461-7f0f-4ffc-8103-844a6d751847" providerId="ADAL" clId="{0D742030-DC17-2C42-A56A-F5046B49AD6F}" dt="2023-06-20T11:52:16.355" v="1262" actId="2696"/>
        <pc:sldMkLst>
          <pc:docMk/>
          <pc:sldMk cId="2400316926" sldId="277"/>
        </pc:sldMkLst>
      </pc:sldChg>
      <pc:sldChg chg="addSp delSp modSp mod setBg">
        <pc:chgData name="Josefine Bimstrand" userId="5611d461-7f0f-4ffc-8103-844a6d751847" providerId="ADAL" clId="{0D742030-DC17-2C42-A56A-F5046B49AD6F}" dt="2023-06-20T10:24:25.450" v="225" actId="26606"/>
        <pc:sldMkLst>
          <pc:docMk/>
          <pc:sldMk cId="1418166916" sldId="278"/>
        </pc:sldMkLst>
      </pc:sldChg>
      <pc:sldChg chg="addSp delSp modSp mod setBg">
        <pc:chgData name="Josefine Bimstrand" userId="5611d461-7f0f-4ffc-8103-844a6d751847" providerId="ADAL" clId="{0D742030-DC17-2C42-A56A-F5046B49AD6F}" dt="2023-06-20T10:24:42.851" v="230" actId="26606"/>
        <pc:sldMkLst>
          <pc:docMk/>
          <pc:sldMk cId="3316739993" sldId="279"/>
        </pc:sldMkLst>
      </pc:sldChg>
      <pc:sldChg chg="addSp delSp modSp mod setBg">
        <pc:chgData name="Josefine Bimstrand" userId="5611d461-7f0f-4ffc-8103-844a6d751847" providerId="ADAL" clId="{0D742030-DC17-2C42-A56A-F5046B49AD6F}" dt="2023-06-20T10:25:43.080" v="244" actId="26606"/>
        <pc:sldMkLst>
          <pc:docMk/>
          <pc:sldMk cId="338402384" sldId="281"/>
        </pc:sldMkLst>
      </pc:sldChg>
      <pc:sldChg chg="del ord">
        <pc:chgData name="Josefine Bimstrand" userId="5611d461-7f0f-4ffc-8103-844a6d751847" providerId="ADAL" clId="{0D742030-DC17-2C42-A56A-F5046B49AD6F}" dt="2023-06-20T11:52:14.613" v="1261" actId="2696"/>
        <pc:sldMkLst>
          <pc:docMk/>
          <pc:sldMk cId="2498785258" sldId="282"/>
        </pc:sldMkLst>
      </pc:sldChg>
      <pc:sldChg chg="del">
        <pc:chgData name="Josefine Bimstrand" userId="5611d461-7f0f-4ffc-8103-844a6d751847" providerId="ADAL" clId="{0D742030-DC17-2C42-A56A-F5046B49AD6F}" dt="2023-06-20T11:56:06.582" v="1274" actId="2696"/>
        <pc:sldMkLst>
          <pc:docMk/>
          <pc:sldMk cId="1302963735" sldId="283"/>
        </pc:sldMkLst>
      </pc:sldChg>
      <pc:sldChg chg="addSp delSp modSp mod ord setBg">
        <pc:chgData name="Josefine Bimstrand" userId="5611d461-7f0f-4ffc-8103-844a6d751847" providerId="ADAL" clId="{0D742030-DC17-2C42-A56A-F5046B49AD6F}" dt="2023-06-20T11:16:38.841" v="992" actId="20578"/>
        <pc:sldMkLst>
          <pc:docMk/>
          <pc:sldMk cId="1959934264" sldId="284"/>
        </pc:sldMkLst>
      </pc:sldChg>
      <pc:sldChg chg="addSp delSp modSp mod ord setBg">
        <pc:chgData name="Josefine Bimstrand" userId="5611d461-7f0f-4ffc-8103-844a6d751847" providerId="ADAL" clId="{0D742030-DC17-2C42-A56A-F5046B49AD6F}" dt="2023-06-20T11:12:44.652" v="951" actId="20578"/>
        <pc:sldMkLst>
          <pc:docMk/>
          <pc:sldMk cId="2664732776" sldId="285"/>
        </pc:sldMkLst>
      </pc:sldChg>
      <pc:sldChg chg="addSp delSp modSp mod ord setBg modNotesTx">
        <pc:chgData name="Josefine Bimstrand" userId="5611d461-7f0f-4ffc-8103-844a6d751847" providerId="ADAL" clId="{0D742030-DC17-2C42-A56A-F5046B49AD6F}" dt="2023-06-20T14:29:37.417" v="1420" actId="20577"/>
        <pc:sldMkLst>
          <pc:docMk/>
          <pc:sldMk cId="963458324" sldId="286"/>
        </pc:sldMkLst>
      </pc:sldChg>
      <pc:sldChg chg="addSp delSp modSp mod ord setBg">
        <pc:chgData name="Josefine Bimstrand" userId="5611d461-7f0f-4ffc-8103-844a6d751847" providerId="ADAL" clId="{0D742030-DC17-2C42-A56A-F5046B49AD6F}" dt="2023-06-20T11:12:44.652" v="951" actId="20578"/>
        <pc:sldMkLst>
          <pc:docMk/>
          <pc:sldMk cId="1763068372" sldId="287"/>
        </pc:sldMkLst>
      </pc:sldChg>
      <pc:sldChg chg="del ord">
        <pc:chgData name="Josefine Bimstrand" userId="5611d461-7f0f-4ffc-8103-844a6d751847" providerId="ADAL" clId="{0D742030-DC17-2C42-A56A-F5046B49AD6F}" dt="2023-06-20T12:32:27.013" v="1355" actId="2696"/>
        <pc:sldMkLst>
          <pc:docMk/>
          <pc:sldMk cId="686405171" sldId="288"/>
        </pc:sldMkLst>
      </pc:sldChg>
      <pc:sldChg chg="addSp delSp modSp mod ord setBg">
        <pc:chgData name="Josefine Bimstrand" userId="5611d461-7f0f-4ffc-8103-844a6d751847" providerId="ADAL" clId="{0D742030-DC17-2C42-A56A-F5046B49AD6F}" dt="2023-06-20T11:12:44.652" v="951" actId="20578"/>
        <pc:sldMkLst>
          <pc:docMk/>
          <pc:sldMk cId="2629888135" sldId="289"/>
        </pc:sldMkLst>
      </pc:sldChg>
      <pc:sldChg chg="addSp delSp modSp mod setBg">
        <pc:chgData name="Josefine Bimstrand" userId="5611d461-7f0f-4ffc-8103-844a6d751847" providerId="ADAL" clId="{0D742030-DC17-2C42-A56A-F5046B49AD6F}" dt="2023-06-20T10:34:29.815" v="333" actId="26606"/>
        <pc:sldMkLst>
          <pc:docMk/>
          <pc:sldMk cId="3842735810" sldId="290"/>
        </pc:sldMkLst>
      </pc:sldChg>
      <pc:sldChg chg="del modNotesTx">
        <pc:chgData name="Josefine Bimstrand" userId="5611d461-7f0f-4ffc-8103-844a6d751847" providerId="ADAL" clId="{0D742030-DC17-2C42-A56A-F5046B49AD6F}" dt="2023-06-20T12:24:34.895" v="1348" actId="2696"/>
        <pc:sldMkLst>
          <pc:docMk/>
          <pc:sldMk cId="259778221" sldId="291"/>
        </pc:sldMkLst>
      </pc:sldChg>
      <pc:sldChg chg="addSp delSp modSp mod setBg modNotesTx">
        <pc:chgData name="Josefine Bimstrand" userId="5611d461-7f0f-4ffc-8103-844a6d751847" providerId="ADAL" clId="{0D742030-DC17-2C42-A56A-F5046B49AD6F}" dt="2023-06-20T14:24:26.077" v="1417" actId="20577"/>
        <pc:sldMkLst>
          <pc:docMk/>
          <pc:sldMk cId="3768960360" sldId="292"/>
        </pc:sldMkLst>
      </pc:sldChg>
      <pc:sldChg chg="addSp delSp modSp mod setBg">
        <pc:chgData name="Josefine Bimstrand" userId="5611d461-7f0f-4ffc-8103-844a6d751847" providerId="ADAL" clId="{0D742030-DC17-2C42-A56A-F5046B49AD6F}" dt="2023-06-20T10:35:02.812" v="340" actId="26606"/>
        <pc:sldMkLst>
          <pc:docMk/>
          <pc:sldMk cId="2950320237" sldId="293"/>
        </pc:sldMkLst>
      </pc:sldChg>
      <pc:sldChg chg="addSp delSp modSp mod setBg">
        <pc:chgData name="Josefine Bimstrand" userId="5611d461-7f0f-4ffc-8103-844a6d751847" providerId="ADAL" clId="{0D742030-DC17-2C42-A56A-F5046B49AD6F}" dt="2023-06-20T10:35:17.199" v="345" actId="26606"/>
        <pc:sldMkLst>
          <pc:docMk/>
          <pc:sldMk cId="1873976174" sldId="294"/>
        </pc:sldMkLst>
      </pc:sldChg>
      <pc:sldChg chg="addSp delSp modSp mod setBg">
        <pc:chgData name="Josefine Bimstrand" userId="5611d461-7f0f-4ffc-8103-844a6d751847" providerId="ADAL" clId="{0D742030-DC17-2C42-A56A-F5046B49AD6F}" dt="2023-06-20T10:35:33.079" v="350" actId="26606"/>
        <pc:sldMkLst>
          <pc:docMk/>
          <pc:sldMk cId="3674422333" sldId="295"/>
        </pc:sldMkLst>
      </pc:sldChg>
      <pc:sldChg chg="addSp delSp modSp mod setBg">
        <pc:chgData name="Josefine Bimstrand" userId="5611d461-7f0f-4ffc-8103-844a6d751847" providerId="ADAL" clId="{0D742030-DC17-2C42-A56A-F5046B49AD6F}" dt="2023-06-20T10:35:48.183" v="356" actId="26606"/>
        <pc:sldMkLst>
          <pc:docMk/>
          <pc:sldMk cId="1935293004" sldId="296"/>
        </pc:sldMkLst>
      </pc:sldChg>
      <pc:sldChg chg="addSp delSp modSp mod setBg">
        <pc:chgData name="Josefine Bimstrand" userId="5611d461-7f0f-4ffc-8103-844a6d751847" providerId="ADAL" clId="{0D742030-DC17-2C42-A56A-F5046B49AD6F}" dt="2023-06-20T10:37:12.699" v="366" actId="26606"/>
        <pc:sldMkLst>
          <pc:docMk/>
          <pc:sldMk cId="2703973109" sldId="297"/>
        </pc:sldMkLst>
      </pc:sldChg>
      <pc:sldChg chg="addSp delSp modSp mod setBg">
        <pc:chgData name="Josefine Bimstrand" userId="5611d461-7f0f-4ffc-8103-844a6d751847" providerId="ADAL" clId="{0D742030-DC17-2C42-A56A-F5046B49AD6F}" dt="2023-06-20T10:37:32.012" v="371" actId="26606"/>
        <pc:sldMkLst>
          <pc:docMk/>
          <pc:sldMk cId="3791312527" sldId="298"/>
        </pc:sldMkLst>
      </pc:sldChg>
      <pc:sldChg chg="addSp delSp modSp mod setBg">
        <pc:chgData name="Josefine Bimstrand" userId="5611d461-7f0f-4ffc-8103-844a6d751847" providerId="ADAL" clId="{0D742030-DC17-2C42-A56A-F5046B49AD6F}" dt="2023-06-20T10:37:50.860" v="376" actId="26606"/>
        <pc:sldMkLst>
          <pc:docMk/>
          <pc:sldMk cId="2277161393" sldId="299"/>
        </pc:sldMkLst>
      </pc:sldChg>
      <pc:sldChg chg="addSp delSp modSp mod setBg">
        <pc:chgData name="Josefine Bimstrand" userId="5611d461-7f0f-4ffc-8103-844a6d751847" providerId="ADAL" clId="{0D742030-DC17-2C42-A56A-F5046B49AD6F}" dt="2023-06-20T10:38:10.374" v="381" actId="26606"/>
        <pc:sldMkLst>
          <pc:docMk/>
          <pc:sldMk cId="327152588" sldId="300"/>
        </pc:sldMkLst>
      </pc:sldChg>
      <pc:sldChg chg="addSp delSp modSp mod setBg">
        <pc:chgData name="Josefine Bimstrand" userId="5611d461-7f0f-4ffc-8103-844a6d751847" providerId="ADAL" clId="{0D742030-DC17-2C42-A56A-F5046B49AD6F}" dt="2023-06-20T10:38:26.013" v="386" actId="26606"/>
        <pc:sldMkLst>
          <pc:docMk/>
          <pc:sldMk cId="799372126" sldId="301"/>
        </pc:sldMkLst>
      </pc:sldChg>
      <pc:sldChg chg="addSp delSp modSp mod ord setBg">
        <pc:chgData name="Josefine Bimstrand" userId="5611d461-7f0f-4ffc-8103-844a6d751847" providerId="ADAL" clId="{0D742030-DC17-2C42-A56A-F5046B49AD6F}" dt="2023-06-20T10:39:52.276" v="404" actId="26606"/>
        <pc:sldMkLst>
          <pc:docMk/>
          <pc:sldMk cId="1400703928" sldId="302"/>
        </pc:sldMkLst>
      </pc:sldChg>
      <pc:sldChg chg="addSp delSp modSp mod setBg">
        <pc:chgData name="Josefine Bimstrand" userId="5611d461-7f0f-4ffc-8103-844a6d751847" providerId="ADAL" clId="{0D742030-DC17-2C42-A56A-F5046B49AD6F}" dt="2023-06-20T13:23:51.643" v="1369"/>
        <pc:sldMkLst>
          <pc:docMk/>
          <pc:sldMk cId="2732516639" sldId="303"/>
        </pc:sldMkLst>
      </pc:sldChg>
      <pc:sldChg chg="del ord modNotesTx">
        <pc:chgData name="Josefine Bimstrand" userId="5611d461-7f0f-4ffc-8103-844a6d751847" providerId="ADAL" clId="{0D742030-DC17-2C42-A56A-F5046B49AD6F}" dt="2023-06-20T11:47:35.851" v="1250" actId="2696"/>
        <pc:sldMkLst>
          <pc:docMk/>
          <pc:sldMk cId="1468941538" sldId="304"/>
        </pc:sldMkLst>
      </pc:sldChg>
      <pc:sldChg chg="addSp delSp modSp del mod ord setBg modNotesTx">
        <pc:chgData name="Josefine Bimstrand" userId="5611d461-7f0f-4ffc-8103-844a6d751847" providerId="ADAL" clId="{0D742030-DC17-2C42-A56A-F5046B49AD6F}" dt="2023-06-20T11:53:31.067" v="1264" actId="2696"/>
        <pc:sldMkLst>
          <pc:docMk/>
          <pc:sldMk cId="4193358990" sldId="305"/>
        </pc:sldMkLst>
      </pc:sldChg>
      <pc:sldChg chg="del ord modNotesTx">
        <pc:chgData name="Josefine Bimstrand" userId="5611d461-7f0f-4ffc-8103-844a6d751847" providerId="ADAL" clId="{0D742030-DC17-2C42-A56A-F5046B49AD6F}" dt="2023-06-20T10:50:17.476" v="623" actId="2696"/>
        <pc:sldMkLst>
          <pc:docMk/>
          <pc:sldMk cId="3147872503" sldId="306"/>
        </pc:sldMkLst>
      </pc:sldChg>
      <pc:sldChg chg="addSp delSp modSp mod ord setBg modNotesTx">
        <pc:chgData name="Josefine Bimstrand" userId="5611d461-7f0f-4ffc-8103-844a6d751847" providerId="ADAL" clId="{0D742030-DC17-2C42-A56A-F5046B49AD6F}" dt="2023-06-20T11:53:46.551" v="1267" actId="20577"/>
        <pc:sldMkLst>
          <pc:docMk/>
          <pc:sldMk cId="1777747525" sldId="307"/>
        </pc:sldMkLst>
      </pc:sldChg>
      <pc:sldChg chg="del modNotesTx">
        <pc:chgData name="Josefine Bimstrand" userId="5611d461-7f0f-4ffc-8103-844a6d751847" providerId="ADAL" clId="{0D742030-DC17-2C42-A56A-F5046B49AD6F}" dt="2023-06-20T11:53:03.924" v="1263" actId="2696"/>
        <pc:sldMkLst>
          <pc:docMk/>
          <pc:sldMk cId="3212269977" sldId="308"/>
        </pc:sldMkLst>
      </pc:sldChg>
      <pc:sldChg chg="del">
        <pc:chgData name="Josefine Bimstrand" userId="5611d461-7f0f-4ffc-8103-844a6d751847" providerId="ADAL" clId="{0D742030-DC17-2C42-A56A-F5046B49AD6F}" dt="2023-06-20T10:49:24.057" v="622" actId="2696"/>
        <pc:sldMkLst>
          <pc:docMk/>
          <pc:sldMk cId="2836035686" sldId="309"/>
        </pc:sldMkLst>
      </pc:sldChg>
      <pc:sldChg chg="addSp delSp modSp mod setBg modNotesTx">
        <pc:chgData name="Josefine Bimstrand" userId="5611d461-7f0f-4ffc-8103-844a6d751847" providerId="ADAL" clId="{0D742030-DC17-2C42-A56A-F5046B49AD6F}" dt="2023-06-20T11:55:19.978" v="1273" actId="20577"/>
        <pc:sldMkLst>
          <pc:docMk/>
          <pc:sldMk cId="3734566658" sldId="310"/>
        </pc:sldMkLst>
      </pc:sldChg>
      <pc:sldChg chg="addSp delSp modSp mod setBg">
        <pc:chgData name="Josefine Bimstrand" userId="5611d461-7f0f-4ffc-8103-844a6d751847" providerId="ADAL" clId="{0D742030-DC17-2C42-A56A-F5046B49AD6F}" dt="2023-06-20T10:52:09.466" v="653" actId="26606"/>
        <pc:sldMkLst>
          <pc:docMk/>
          <pc:sldMk cId="2106982784" sldId="312"/>
        </pc:sldMkLst>
      </pc:sldChg>
      <pc:sldChg chg="addSp delSp modSp mod setBg">
        <pc:chgData name="Josefine Bimstrand" userId="5611d461-7f0f-4ffc-8103-844a6d751847" providerId="ADAL" clId="{0D742030-DC17-2C42-A56A-F5046B49AD6F}" dt="2023-06-20T10:52:26.852" v="658" actId="26606"/>
        <pc:sldMkLst>
          <pc:docMk/>
          <pc:sldMk cId="3278238832" sldId="313"/>
        </pc:sldMkLst>
      </pc:sldChg>
      <pc:sldChg chg="addSp delSp modSp mod setBg">
        <pc:chgData name="Josefine Bimstrand" userId="5611d461-7f0f-4ffc-8103-844a6d751847" providerId="ADAL" clId="{0D742030-DC17-2C42-A56A-F5046B49AD6F}" dt="2023-06-20T10:52:43.072" v="663" actId="26606"/>
        <pc:sldMkLst>
          <pc:docMk/>
          <pc:sldMk cId="1986685977" sldId="314"/>
        </pc:sldMkLst>
      </pc:sldChg>
      <pc:sldChg chg="addSp delSp modSp mod setBg">
        <pc:chgData name="Josefine Bimstrand" userId="5611d461-7f0f-4ffc-8103-844a6d751847" providerId="ADAL" clId="{0D742030-DC17-2C42-A56A-F5046B49AD6F}" dt="2023-06-20T10:53:50.734" v="707" actId="26606"/>
        <pc:sldMkLst>
          <pc:docMk/>
          <pc:sldMk cId="2657459710" sldId="315"/>
        </pc:sldMkLst>
      </pc:sldChg>
      <pc:sldChg chg="addSp delSp modSp mod setBg">
        <pc:chgData name="Josefine Bimstrand" userId="5611d461-7f0f-4ffc-8103-844a6d751847" providerId="ADAL" clId="{0D742030-DC17-2C42-A56A-F5046B49AD6F}" dt="2023-06-20T10:54:09.897" v="712" actId="26606"/>
        <pc:sldMkLst>
          <pc:docMk/>
          <pc:sldMk cId="998556250" sldId="316"/>
        </pc:sldMkLst>
      </pc:sldChg>
      <pc:sldChg chg="addSp delSp modSp mod setBg">
        <pc:chgData name="Josefine Bimstrand" userId="5611d461-7f0f-4ffc-8103-844a6d751847" providerId="ADAL" clId="{0D742030-DC17-2C42-A56A-F5046B49AD6F}" dt="2023-06-20T10:55:01.344" v="728" actId="962"/>
        <pc:sldMkLst>
          <pc:docMk/>
          <pc:sldMk cId="555684079" sldId="317"/>
        </pc:sldMkLst>
      </pc:sldChg>
      <pc:sldChg chg="addSp delSp modSp mod setBg">
        <pc:chgData name="Josefine Bimstrand" userId="5611d461-7f0f-4ffc-8103-844a6d751847" providerId="ADAL" clId="{0D742030-DC17-2C42-A56A-F5046B49AD6F}" dt="2023-06-20T10:55:15.879" v="733" actId="26606"/>
        <pc:sldMkLst>
          <pc:docMk/>
          <pc:sldMk cId="1626243916" sldId="318"/>
        </pc:sldMkLst>
      </pc:sldChg>
      <pc:sldChg chg="addSp delSp modSp mod setBg">
        <pc:chgData name="Josefine Bimstrand" userId="5611d461-7f0f-4ffc-8103-844a6d751847" providerId="ADAL" clId="{0D742030-DC17-2C42-A56A-F5046B49AD6F}" dt="2023-06-20T10:55:34.426" v="738" actId="26606"/>
        <pc:sldMkLst>
          <pc:docMk/>
          <pc:sldMk cId="3025631989" sldId="319"/>
        </pc:sldMkLst>
      </pc:sldChg>
      <pc:sldChg chg="del ord">
        <pc:chgData name="Josefine Bimstrand" userId="5611d461-7f0f-4ffc-8103-844a6d751847" providerId="ADAL" clId="{0D742030-DC17-2C42-A56A-F5046B49AD6F}" dt="2023-06-20T10:56:55.738" v="754" actId="2696"/>
        <pc:sldMkLst>
          <pc:docMk/>
          <pc:sldMk cId="1540492670" sldId="321"/>
        </pc:sldMkLst>
      </pc:sldChg>
      <pc:sldChg chg="addSp delSp modSp mod setBg">
        <pc:chgData name="Josefine Bimstrand" userId="5611d461-7f0f-4ffc-8103-844a6d751847" providerId="ADAL" clId="{0D742030-DC17-2C42-A56A-F5046B49AD6F}" dt="2023-06-20T10:56:46.507" v="753" actId="1036"/>
        <pc:sldMkLst>
          <pc:docMk/>
          <pc:sldMk cId="2521914510" sldId="322"/>
        </pc:sldMkLst>
      </pc:sldChg>
      <pc:sldChg chg="addSp delSp modSp mod setBg">
        <pc:chgData name="Josefine Bimstrand" userId="5611d461-7f0f-4ffc-8103-844a6d751847" providerId="ADAL" clId="{0D742030-DC17-2C42-A56A-F5046B49AD6F}" dt="2023-06-20T10:57:12.297" v="760" actId="26606"/>
        <pc:sldMkLst>
          <pc:docMk/>
          <pc:sldMk cId="2901029327" sldId="323"/>
        </pc:sldMkLst>
      </pc:sldChg>
      <pc:sldChg chg="addSp delSp modSp mod ord">
        <pc:chgData name="Josefine Bimstrand" userId="5611d461-7f0f-4ffc-8103-844a6d751847" providerId="ADAL" clId="{0D742030-DC17-2C42-A56A-F5046B49AD6F}" dt="2023-06-20T13:22:33.356" v="1367"/>
        <pc:sldMkLst>
          <pc:docMk/>
          <pc:sldMk cId="323978836" sldId="324"/>
        </pc:sldMkLst>
      </pc:sldChg>
      <pc:sldChg chg="addSp delSp modSp mod ord setBg">
        <pc:chgData name="Josefine Bimstrand" userId="5611d461-7f0f-4ffc-8103-844a6d751847" providerId="ADAL" clId="{0D742030-DC17-2C42-A56A-F5046B49AD6F}" dt="2023-06-20T11:29:35.918" v="1105" actId="20578"/>
        <pc:sldMkLst>
          <pc:docMk/>
          <pc:sldMk cId="3603035280" sldId="325"/>
        </pc:sldMkLst>
      </pc:sldChg>
      <pc:sldChg chg="del">
        <pc:chgData name="Josefine Bimstrand" userId="5611d461-7f0f-4ffc-8103-844a6d751847" providerId="ADAL" clId="{0D742030-DC17-2C42-A56A-F5046B49AD6F}" dt="2023-06-20T11:46:55.470" v="1240" actId="2696"/>
        <pc:sldMkLst>
          <pc:docMk/>
          <pc:sldMk cId="2228367725" sldId="327"/>
        </pc:sldMkLst>
      </pc:sldChg>
      <pc:sldChg chg="del">
        <pc:chgData name="Josefine Bimstrand" userId="5611d461-7f0f-4ffc-8103-844a6d751847" providerId="ADAL" clId="{0D742030-DC17-2C42-A56A-F5046B49AD6F}" dt="2023-06-20T11:46:55.585" v="1245" actId="2696"/>
        <pc:sldMkLst>
          <pc:docMk/>
          <pc:sldMk cId="2324565144" sldId="336"/>
        </pc:sldMkLst>
      </pc:sldChg>
      <pc:sldChg chg="del">
        <pc:chgData name="Josefine Bimstrand" userId="5611d461-7f0f-4ffc-8103-844a6d751847" providerId="ADAL" clId="{0D742030-DC17-2C42-A56A-F5046B49AD6F}" dt="2023-06-20T11:46:55.236" v="1235" actId="2696"/>
        <pc:sldMkLst>
          <pc:docMk/>
          <pc:sldMk cId="4032791511" sldId="341"/>
        </pc:sldMkLst>
      </pc:sldChg>
      <pc:sldChg chg="del">
        <pc:chgData name="Josefine Bimstrand" userId="5611d461-7f0f-4ffc-8103-844a6d751847" providerId="ADAL" clId="{0D742030-DC17-2C42-A56A-F5046B49AD6F}" dt="2023-06-20T11:46:55.187" v="1233" actId="2696"/>
        <pc:sldMkLst>
          <pc:docMk/>
          <pc:sldMk cId="3156979498" sldId="342"/>
        </pc:sldMkLst>
      </pc:sldChg>
      <pc:sldChg chg="del">
        <pc:chgData name="Josefine Bimstrand" userId="5611d461-7f0f-4ffc-8103-844a6d751847" providerId="ADAL" clId="{0D742030-DC17-2C42-A56A-F5046B49AD6F}" dt="2023-06-20T11:46:55.577" v="1244" actId="2696"/>
        <pc:sldMkLst>
          <pc:docMk/>
          <pc:sldMk cId="3202965849" sldId="343"/>
        </pc:sldMkLst>
      </pc:sldChg>
      <pc:sldChg chg="del">
        <pc:chgData name="Josefine Bimstrand" userId="5611d461-7f0f-4ffc-8103-844a6d751847" providerId="ADAL" clId="{0D742030-DC17-2C42-A56A-F5046B49AD6F}" dt="2023-06-20T11:46:55.532" v="1242" actId="2696"/>
        <pc:sldMkLst>
          <pc:docMk/>
          <pc:sldMk cId="2981783250" sldId="347"/>
        </pc:sldMkLst>
      </pc:sldChg>
      <pc:sldChg chg="addSp delSp modSp mod ord setBg">
        <pc:chgData name="Josefine Bimstrand" userId="5611d461-7f0f-4ffc-8103-844a6d751847" providerId="ADAL" clId="{0D742030-DC17-2C42-A56A-F5046B49AD6F}" dt="2023-06-20T11:16:38.841" v="992" actId="20578"/>
        <pc:sldMkLst>
          <pc:docMk/>
          <pc:sldMk cId="2602575057" sldId="351"/>
        </pc:sldMkLst>
      </pc:sldChg>
      <pc:sldChg chg="addSp delSp modSp mod ord setBg">
        <pc:chgData name="Josefine Bimstrand" userId="5611d461-7f0f-4ffc-8103-844a6d751847" providerId="ADAL" clId="{0D742030-DC17-2C42-A56A-F5046B49AD6F}" dt="2023-06-20T11:16:38.841" v="992" actId="20578"/>
        <pc:sldMkLst>
          <pc:docMk/>
          <pc:sldMk cId="2758094111" sldId="353"/>
        </pc:sldMkLst>
      </pc:sldChg>
      <pc:sldChg chg="addSp delSp modSp mod ord setBg">
        <pc:chgData name="Josefine Bimstrand" userId="5611d461-7f0f-4ffc-8103-844a6d751847" providerId="ADAL" clId="{0D742030-DC17-2C42-A56A-F5046B49AD6F}" dt="2023-06-20T11:16:38.841" v="992" actId="20578"/>
        <pc:sldMkLst>
          <pc:docMk/>
          <pc:sldMk cId="3924780533" sldId="354"/>
        </pc:sldMkLst>
      </pc:sldChg>
      <pc:sldChg chg="addSp delSp modSp mod ord setBg">
        <pc:chgData name="Josefine Bimstrand" userId="5611d461-7f0f-4ffc-8103-844a6d751847" providerId="ADAL" clId="{0D742030-DC17-2C42-A56A-F5046B49AD6F}" dt="2023-06-20T11:16:38.841" v="992" actId="20578"/>
        <pc:sldMkLst>
          <pc:docMk/>
          <pc:sldMk cId="4209103913" sldId="356"/>
        </pc:sldMkLst>
      </pc:sldChg>
      <pc:sldChg chg="addSp delSp modSp del mod ord setBg">
        <pc:chgData name="Josefine Bimstrand" userId="5611d461-7f0f-4ffc-8103-844a6d751847" providerId="ADAL" clId="{0D742030-DC17-2C42-A56A-F5046B49AD6F}" dt="2023-06-20T11:16:45.102" v="993" actId="2696"/>
        <pc:sldMkLst>
          <pc:docMk/>
          <pc:sldMk cId="204170158" sldId="357"/>
        </pc:sldMkLst>
      </pc:sldChg>
      <pc:sldChg chg="addSp delSp modSp mod ord setBg">
        <pc:chgData name="Josefine Bimstrand" userId="5611d461-7f0f-4ffc-8103-844a6d751847" providerId="ADAL" clId="{0D742030-DC17-2C42-A56A-F5046B49AD6F}" dt="2023-06-20T11:12:44.652" v="951" actId="20578"/>
        <pc:sldMkLst>
          <pc:docMk/>
          <pc:sldMk cId="4112101417" sldId="358"/>
        </pc:sldMkLst>
      </pc:sldChg>
      <pc:sldChg chg="addSp delSp modSp mod ord setBg modNotesTx">
        <pc:chgData name="Josefine Bimstrand" userId="5611d461-7f0f-4ffc-8103-844a6d751847" providerId="ADAL" clId="{0D742030-DC17-2C42-A56A-F5046B49AD6F}" dt="2023-06-20T11:12:44.652" v="951" actId="20578"/>
        <pc:sldMkLst>
          <pc:docMk/>
          <pc:sldMk cId="4277417290" sldId="363"/>
        </pc:sldMkLst>
      </pc:sldChg>
      <pc:sldChg chg="addSp delSp modSp del mod setBg">
        <pc:chgData name="Josefine Bimstrand" userId="5611d461-7f0f-4ffc-8103-844a6d751847" providerId="ADAL" clId="{0D742030-DC17-2C42-A56A-F5046B49AD6F}" dt="2023-06-20T11:05:17.750" v="888" actId="2696"/>
        <pc:sldMkLst>
          <pc:docMk/>
          <pc:sldMk cId="3377557404" sldId="364"/>
        </pc:sldMkLst>
      </pc:sldChg>
      <pc:sldChg chg="addSp delSp modSp mod ord setBg">
        <pc:chgData name="Josefine Bimstrand" userId="5611d461-7f0f-4ffc-8103-844a6d751847" providerId="ADAL" clId="{0D742030-DC17-2C42-A56A-F5046B49AD6F}" dt="2023-06-20T11:12:44.652" v="951" actId="20578"/>
        <pc:sldMkLst>
          <pc:docMk/>
          <pc:sldMk cId="970097044" sldId="365"/>
        </pc:sldMkLst>
      </pc:sldChg>
      <pc:sldChg chg="addSp delSp modSp mod ord setBg">
        <pc:chgData name="Josefine Bimstrand" userId="5611d461-7f0f-4ffc-8103-844a6d751847" providerId="ADAL" clId="{0D742030-DC17-2C42-A56A-F5046B49AD6F}" dt="2023-06-20T11:12:44.652" v="951" actId="20578"/>
        <pc:sldMkLst>
          <pc:docMk/>
          <pc:sldMk cId="2670561175" sldId="366"/>
        </pc:sldMkLst>
      </pc:sldChg>
      <pc:sldChg chg="addSp delSp modSp mod ord setBg">
        <pc:chgData name="Josefine Bimstrand" userId="5611d461-7f0f-4ffc-8103-844a6d751847" providerId="ADAL" clId="{0D742030-DC17-2C42-A56A-F5046B49AD6F}" dt="2023-06-20T11:12:44.652" v="951" actId="20578"/>
        <pc:sldMkLst>
          <pc:docMk/>
          <pc:sldMk cId="2673339941" sldId="367"/>
        </pc:sldMkLst>
      </pc:sldChg>
      <pc:sldChg chg="addSp delSp modSp mod ord setBg">
        <pc:chgData name="Josefine Bimstrand" userId="5611d461-7f0f-4ffc-8103-844a6d751847" providerId="ADAL" clId="{0D742030-DC17-2C42-A56A-F5046B49AD6F}" dt="2023-06-20T11:12:44.652" v="951" actId="20578"/>
        <pc:sldMkLst>
          <pc:docMk/>
          <pc:sldMk cId="3399479736" sldId="370"/>
        </pc:sldMkLst>
      </pc:sldChg>
      <pc:sldChg chg="addSp delSp modSp mod ord setBg">
        <pc:chgData name="Josefine Bimstrand" userId="5611d461-7f0f-4ffc-8103-844a6d751847" providerId="ADAL" clId="{0D742030-DC17-2C42-A56A-F5046B49AD6F}" dt="2023-06-20T11:12:44.652" v="951" actId="20578"/>
        <pc:sldMkLst>
          <pc:docMk/>
          <pc:sldMk cId="1579367284" sldId="371"/>
        </pc:sldMkLst>
      </pc:sldChg>
      <pc:sldChg chg="addSp delSp modSp mod ord setBg">
        <pc:chgData name="Josefine Bimstrand" userId="5611d461-7f0f-4ffc-8103-844a6d751847" providerId="ADAL" clId="{0D742030-DC17-2C42-A56A-F5046B49AD6F}" dt="2023-06-20T11:12:44.652" v="951" actId="20578"/>
        <pc:sldMkLst>
          <pc:docMk/>
          <pc:sldMk cId="875123994" sldId="372"/>
        </pc:sldMkLst>
      </pc:sldChg>
      <pc:sldChg chg="addSp delSp modSp mod ord setBg">
        <pc:chgData name="Josefine Bimstrand" userId="5611d461-7f0f-4ffc-8103-844a6d751847" providerId="ADAL" clId="{0D742030-DC17-2C42-A56A-F5046B49AD6F}" dt="2023-06-20T11:12:44.652" v="951" actId="20578"/>
        <pc:sldMkLst>
          <pc:docMk/>
          <pc:sldMk cId="298781407" sldId="373"/>
        </pc:sldMkLst>
      </pc:sldChg>
      <pc:sldChg chg="addSp delSp modSp mod ord setBg">
        <pc:chgData name="Josefine Bimstrand" userId="5611d461-7f0f-4ffc-8103-844a6d751847" providerId="ADAL" clId="{0D742030-DC17-2C42-A56A-F5046B49AD6F}" dt="2023-06-20T11:12:44.652" v="951" actId="20578"/>
        <pc:sldMkLst>
          <pc:docMk/>
          <pc:sldMk cId="2598363270" sldId="374"/>
        </pc:sldMkLst>
      </pc:sldChg>
      <pc:sldChg chg="addSp delSp modSp mod ord setBg">
        <pc:chgData name="Josefine Bimstrand" userId="5611d461-7f0f-4ffc-8103-844a6d751847" providerId="ADAL" clId="{0D742030-DC17-2C42-A56A-F5046B49AD6F}" dt="2023-06-20T11:12:44.652" v="951" actId="20578"/>
        <pc:sldMkLst>
          <pc:docMk/>
          <pc:sldMk cId="1385579548" sldId="375"/>
        </pc:sldMkLst>
      </pc:sldChg>
      <pc:sldChg chg="addSp delSp modSp mod ord setBg">
        <pc:chgData name="Josefine Bimstrand" userId="5611d461-7f0f-4ffc-8103-844a6d751847" providerId="ADAL" clId="{0D742030-DC17-2C42-A56A-F5046B49AD6F}" dt="2023-06-20T11:12:44.652" v="951" actId="20578"/>
        <pc:sldMkLst>
          <pc:docMk/>
          <pc:sldMk cId="582839092" sldId="376"/>
        </pc:sldMkLst>
      </pc:sldChg>
      <pc:sldChg chg="del">
        <pc:chgData name="Josefine Bimstrand" userId="5611d461-7f0f-4ffc-8103-844a6d751847" providerId="ADAL" clId="{0D742030-DC17-2C42-A56A-F5046B49AD6F}" dt="2023-06-20T11:50:54.088" v="1255" actId="2696"/>
        <pc:sldMkLst>
          <pc:docMk/>
          <pc:sldMk cId="2498261260" sldId="386"/>
        </pc:sldMkLst>
      </pc:sldChg>
      <pc:sldChg chg="del">
        <pc:chgData name="Josefine Bimstrand" userId="5611d461-7f0f-4ffc-8103-844a6d751847" providerId="ADAL" clId="{0D742030-DC17-2C42-A56A-F5046B49AD6F}" dt="2023-06-20T11:50:10.336" v="1252" actId="2696"/>
        <pc:sldMkLst>
          <pc:docMk/>
          <pc:sldMk cId="2993709238" sldId="389"/>
        </pc:sldMkLst>
      </pc:sldChg>
      <pc:sldChg chg="del">
        <pc:chgData name="Josefine Bimstrand" userId="5611d461-7f0f-4ffc-8103-844a6d751847" providerId="ADAL" clId="{0D742030-DC17-2C42-A56A-F5046B49AD6F}" dt="2023-06-20T11:56:17.355" v="1276" actId="2696"/>
        <pc:sldMkLst>
          <pc:docMk/>
          <pc:sldMk cId="915967745" sldId="390"/>
        </pc:sldMkLst>
      </pc:sldChg>
      <pc:sldChg chg="del">
        <pc:chgData name="Josefine Bimstrand" userId="5611d461-7f0f-4ffc-8103-844a6d751847" providerId="ADAL" clId="{0D742030-DC17-2C42-A56A-F5046B49AD6F}" dt="2023-06-20T11:58:19.361" v="1288" actId="2696"/>
        <pc:sldMkLst>
          <pc:docMk/>
          <pc:sldMk cId="3237597369" sldId="391"/>
        </pc:sldMkLst>
      </pc:sldChg>
      <pc:sldChg chg="del">
        <pc:chgData name="Josefine Bimstrand" userId="5611d461-7f0f-4ffc-8103-844a6d751847" providerId="ADAL" clId="{0D742030-DC17-2C42-A56A-F5046B49AD6F}" dt="2023-06-20T11:58:54.128" v="1290" actId="2696"/>
        <pc:sldMkLst>
          <pc:docMk/>
          <pc:sldMk cId="166479417" sldId="392"/>
        </pc:sldMkLst>
      </pc:sldChg>
      <pc:sldChg chg="del">
        <pc:chgData name="Josefine Bimstrand" userId="5611d461-7f0f-4ffc-8103-844a6d751847" providerId="ADAL" clId="{0D742030-DC17-2C42-A56A-F5046B49AD6F}" dt="2023-06-20T11:59:23.385" v="1292" actId="2696"/>
        <pc:sldMkLst>
          <pc:docMk/>
          <pc:sldMk cId="4187647980" sldId="393"/>
        </pc:sldMkLst>
      </pc:sldChg>
      <pc:sldChg chg="del">
        <pc:chgData name="Josefine Bimstrand" userId="5611d461-7f0f-4ffc-8103-844a6d751847" providerId="ADAL" clId="{0D742030-DC17-2C42-A56A-F5046B49AD6F}" dt="2023-06-20T12:00:07.782" v="1295" actId="2696"/>
        <pc:sldMkLst>
          <pc:docMk/>
          <pc:sldMk cId="104368813" sldId="394"/>
        </pc:sldMkLst>
      </pc:sldChg>
      <pc:sldChg chg="del">
        <pc:chgData name="Josefine Bimstrand" userId="5611d461-7f0f-4ffc-8103-844a6d751847" providerId="ADAL" clId="{0D742030-DC17-2C42-A56A-F5046B49AD6F}" dt="2023-06-20T12:01:32.313" v="1321" actId="2696"/>
        <pc:sldMkLst>
          <pc:docMk/>
          <pc:sldMk cId="605613925" sldId="395"/>
        </pc:sldMkLst>
      </pc:sldChg>
      <pc:sldChg chg="del modNotesTx">
        <pc:chgData name="Josefine Bimstrand" userId="5611d461-7f0f-4ffc-8103-844a6d751847" providerId="ADAL" clId="{0D742030-DC17-2C42-A56A-F5046B49AD6F}" dt="2023-06-20T12:02:03.944" v="1325" actId="2696"/>
        <pc:sldMkLst>
          <pc:docMk/>
          <pc:sldMk cId="3846905425" sldId="396"/>
        </pc:sldMkLst>
      </pc:sldChg>
      <pc:sldChg chg="del">
        <pc:chgData name="Josefine Bimstrand" userId="5611d461-7f0f-4ffc-8103-844a6d751847" providerId="ADAL" clId="{0D742030-DC17-2C42-A56A-F5046B49AD6F}" dt="2023-06-20T12:02:30.276" v="1327" actId="2696"/>
        <pc:sldMkLst>
          <pc:docMk/>
          <pc:sldMk cId="540416540" sldId="397"/>
        </pc:sldMkLst>
      </pc:sldChg>
      <pc:sldChg chg="del">
        <pc:chgData name="Josefine Bimstrand" userId="5611d461-7f0f-4ffc-8103-844a6d751847" providerId="ADAL" clId="{0D742030-DC17-2C42-A56A-F5046B49AD6F}" dt="2023-06-20T12:03:19.309" v="1331" actId="2696"/>
        <pc:sldMkLst>
          <pc:docMk/>
          <pc:sldMk cId="1114664719" sldId="398"/>
        </pc:sldMkLst>
      </pc:sldChg>
      <pc:sldChg chg="del">
        <pc:chgData name="Josefine Bimstrand" userId="5611d461-7f0f-4ffc-8103-844a6d751847" providerId="ADAL" clId="{0D742030-DC17-2C42-A56A-F5046B49AD6F}" dt="2023-06-20T12:03:46.638" v="1333" actId="2696"/>
        <pc:sldMkLst>
          <pc:docMk/>
          <pc:sldMk cId="3778648380" sldId="399"/>
        </pc:sldMkLst>
      </pc:sldChg>
      <pc:sldChg chg="del">
        <pc:chgData name="Josefine Bimstrand" userId="5611d461-7f0f-4ffc-8103-844a6d751847" providerId="ADAL" clId="{0D742030-DC17-2C42-A56A-F5046B49AD6F}" dt="2023-06-20T12:04:12.705" v="1335" actId="2696"/>
        <pc:sldMkLst>
          <pc:docMk/>
          <pc:sldMk cId="2833392247" sldId="400"/>
        </pc:sldMkLst>
      </pc:sldChg>
      <pc:sldChg chg="del">
        <pc:chgData name="Josefine Bimstrand" userId="5611d461-7f0f-4ffc-8103-844a6d751847" providerId="ADAL" clId="{0D742030-DC17-2C42-A56A-F5046B49AD6F}" dt="2023-06-20T12:04:36.929" v="1337" actId="2696"/>
        <pc:sldMkLst>
          <pc:docMk/>
          <pc:sldMk cId="1272165757" sldId="401"/>
        </pc:sldMkLst>
      </pc:sldChg>
      <pc:sldChg chg="del">
        <pc:chgData name="Josefine Bimstrand" userId="5611d461-7f0f-4ffc-8103-844a6d751847" providerId="ADAL" clId="{0D742030-DC17-2C42-A56A-F5046B49AD6F}" dt="2023-06-20T12:04:56.031" v="1344" actId="2696"/>
        <pc:sldMkLst>
          <pc:docMk/>
          <pc:sldMk cId="1745934982" sldId="402"/>
        </pc:sldMkLst>
      </pc:sldChg>
      <pc:sldChg chg="del">
        <pc:chgData name="Josefine Bimstrand" userId="5611d461-7f0f-4ffc-8103-844a6d751847" providerId="ADAL" clId="{0D742030-DC17-2C42-A56A-F5046B49AD6F}" dt="2023-06-20T12:05:18.231" v="1347" actId="2696"/>
        <pc:sldMkLst>
          <pc:docMk/>
          <pc:sldMk cId="2962073306" sldId="403"/>
        </pc:sldMkLst>
      </pc:sldChg>
      <pc:sldChg chg="addSp delSp modSp mod ord">
        <pc:chgData name="Josefine Bimstrand" userId="5611d461-7f0f-4ffc-8103-844a6d751847" providerId="ADAL" clId="{0D742030-DC17-2C42-A56A-F5046B49AD6F}" dt="2023-06-20T11:39:31.749" v="1229" actId="20578"/>
        <pc:sldMkLst>
          <pc:docMk/>
          <pc:sldMk cId="187230021" sldId="406"/>
        </pc:sldMkLst>
      </pc:sldChg>
      <pc:sldChg chg="addSp delSp modSp mod setBg">
        <pc:chgData name="Josefine Bimstrand" userId="5611d461-7f0f-4ffc-8103-844a6d751847" providerId="ADAL" clId="{0D742030-DC17-2C42-A56A-F5046B49AD6F}" dt="2023-06-20T10:36:04.711" v="361" actId="26606"/>
        <pc:sldMkLst>
          <pc:docMk/>
          <pc:sldMk cId="4211049169" sldId="407"/>
        </pc:sldMkLst>
      </pc:sldChg>
      <pc:sldChg chg="addSp delSp modSp mod setBg modNotesTx">
        <pc:chgData name="Josefine Bimstrand" userId="5611d461-7f0f-4ffc-8103-844a6d751847" providerId="ADAL" clId="{0D742030-DC17-2C42-A56A-F5046B49AD6F}" dt="2023-06-20T10:45:05.206" v="524" actId="20577"/>
        <pc:sldMkLst>
          <pc:docMk/>
          <pc:sldMk cId="3605212939" sldId="408"/>
        </pc:sldMkLst>
      </pc:sldChg>
      <pc:sldChg chg="del">
        <pc:chgData name="Josefine Bimstrand" userId="5611d461-7f0f-4ffc-8103-844a6d751847" providerId="ADAL" clId="{0D742030-DC17-2C42-A56A-F5046B49AD6F}" dt="2023-06-20T11:50:26.932" v="1253" actId="2696"/>
        <pc:sldMkLst>
          <pc:docMk/>
          <pc:sldMk cId="2049462748" sldId="410"/>
        </pc:sldMkLst>
      </pc:sldChg>
      <pc:sldChg chg="addSp delSp modSp mod ord setBg">
        <pc:chgData name="Josefine Bimstrand" userId="5611d461-7f0f-4ffc-8103-844a6d751847" providerId="ADAL" clId="{0D742030-DC17-2C42-A56A-F5046B49AD6F}" dt="2023-06-20T11:12:44.652" v="951" actId="20578"/>
        <pc:sldMkLst>
          <pc:docMk/>
          <pc:sldMk cId="3537778660" sldId="415"/>
        </pc:sldMkLst>
      </pc:sldChg>
      <pc:sldChg chg="del">
        <pc:chgData name="Josefine Bimstrand" userId="5611d461-7f0f-4ffc-8103-844a6d751847" providerId="ADAL" clId="{0D742030-DC17-2C42-A56A-F5046B49AD6F}" dt="2023-06-20T12:05:04.573" v="1345" actId="2696"/>
        <pc:sldMkLst>
          <pc:docMk/>
          <pc:sldMk cId="2715516154" sldId="417"/>
        </pc:sldMkLst>
      </pc:sldChg>
      <pc:sldChg chg="addSp delSp modSp mod setBg">
        <pc:chgData name="Josefine Bimstrand" userId="5611d461-7f0f-4ffc-8103-844a6d751847" providerId="ADAL" clId="{0D742030-DC17-2C42-A56A-F5046B49AD6F}" dt="2023-06-20T10:19:56.291" v="127" actId="26606"/>
        <pc:sldMkLst>
          <pc:docMk/>
          <pc:sldMk cId="1594079987" sldId="419"/>
        </pc:sldMkLst>
      </pc:sldChg>
      <pc:sldChg chg="addSp delSp modSp mod setBg">
        <pc:chgData name="Josefine Bimstrand" userId="5611d461-7f0f-4ffc-8103-844a6d751847" providerId="ADAL" clId="{0D742030-DC17-2C42-A56A-F5046B49AD6F}" dt="2023-06-20T10:30:57.025" v="259" actId="26606"/>
        <pc:sldMkLst>
          <pc:docMk/>
          <pc:sldMk cId="2830562009" sldId="420"/>
        </pc:sldMkLst>
      </pc:sldChg>
      <pc:sldChg chg="del modNotesTx">
        <pc:chgData name="Josefine Bimstrand" userId="5611d461-7f0f-4ffc-8103-844a6d751847" providerId="ADAL" clId="{0D742030-DC17-2C42-A56A-F5046B49AD6F}" dt="2023-06-20T11:47:42.058" v="1251" actId="2696"/>
        <pc:sldMkLst>
          <pc:docMk/>
          <pc:sldMk cId="1394039737" sldId="421"/>
        </pc:sldMkLst>
      </pc:sldChg>
      <pc:sldChg chg="addSp delSp modSp mod setBg">
        <pc:chgData name="Josefine Bimstrand" userId="5611d461-7f0f-4ffc-8103-844a6d751847" providerId="ADAL" clId="{0D742030-DC17-2C42-A56A-F5046B49AD6F}" dt="2023-06-20T10:54:25.623" v="717" actId="26606"/>
        <pc:sldMkLst>
          <pc:docMk/>
          <pc:sldMk cId="3054241016" sldId="422"/>
        </pc:sldMkLst>
      </pc:sldChg>
      <pc:sldChg chg="addSp delSp modSp mod setBg">
        <pc:chgData name="Josefine Bimstrand" userId="5611d461-7f0f-4ffc-8103-844a6d751847" providerId="ADAL" clId="{0D742030-DC17-2C42-A56A-F5046B49AD6F}" dt="2023-06-20T10:54:42.089" v="722" actId="26606"/>
        <pc:sldMkLst>
          <pc:docMk/>
          <pc:sldMk cId="1460441648" sldId="423"/>
        </pc:sldMkLst>
      </pc:sldChg>
      <pc:sldChg chg="del">
        <pc:chgData name="Josefine Bimstrand" userId="5611d461-7f0f-4ffc-8103-844a6d751847" providerId="ADAL" clId="{0D742030-DC17-2C42-A56A-F5046B49AD6F}" dt="2023-06-20T11:56:39.988" v="1278" actId="2696"/>
        <pc:sldMkLst>
          <pc:docMk/>
          <pc:sldMk cId="3711976568" sldId="424"/>
        </pc:sldMkLst>
      </pc:sldChg>
      <pc:sldChg chg="del">
        <pc:chgData name="Josefine Bimstrand" userId="5611d461-7f0f-4ffc-8103-844a6d751847" providerId="ADAL" clId="{0D742030-DC17-2C42-A56A-F5046B49AD6F}" dt="2023-06-20T11:56:08.383" v="1275" actId="2696"/>
        <pc:sldMkLst>
          <pc:docMk/>
          <pc:sldMk cId="876878598" sldId="425"/>
        </pc:sldMkLst>
      </pc:sldChg>
      <pc:sldChg chg="del">
        <pc:chgData name="Josefine Bimstrand" userId="5611d461-7f0f-4ffc-8103-844a6d751847" providerId="ADAL" clId="{0D742030-DC17-2C42-A56A-F5046B49AD6F}" dt="2023-06-20T12:02:54.848" v="1329" actId="2696"/>
        <pc:sldMkLst>
          <pc:docMk/>
          <pc:sldMk cId="319061241" sldId="426"/>
        </pc:sldMkLst>
      </pc:sldChg>
      <pc:sldChg chg="del">
        <pc:chgData name="Josefine Bimstrand" userId="5611d461-7f0f-4ffc-8103-844a6d751847" providerId="ADAL" clId="{0D742030-DC17-2C42-A56A-F5046B49AD6F}" dt="2023-06-20T11:46:55.146" v="1232" actId="2696"/>
        <pc:sldMkLst>
          <pc:docMk/>
          <pc:sldMk cId="584493384" sldId="427"/>
        </pc:sldMkLst>
      </pc:sldChg>
      <pc:sldChg chg="addSp delSp modSp mod setBg">
        <pc:chgData name="Josefine Bimstrand" userId="5611d461-7f0f-4ffc-8103-844a6d751847" providerId="ADAL" clId="{0D742030-DC17-2C42-A56A-F5046B49AD6F}" dt="2023-06-20T10:00:13.811" v="69" actId="26606"/>
        <pc:sldMkLst>
          <pc:docMk/>
          <pc:sldMk cId="3742028592" sldId="428"/>
        </pc:sldMkLst>
      </pc:sldChg>
      <pc:sldChg chg="ord modNotesTx">
        <pc:chgData name="Josefine Bimstrand" userId="5611d461-7f0f-4ffc-8103-844a6d751847" providerId="ADAL" clId="{0D742030-DC17-2C42-A56A-F5046B49AD6F}" dt="2023-06-20T12:00:23.064" v="1299" actId="20578"/>
        <pc:sldMkLst>
          <pc:docMk/>
          <pc:sldMk cId="486999742" sldId="430"/>
        </pc:sldMkLst>
      </pc:sldChg>
      <pc:sldChg chg="addSp delSp modSp mod">
        <pc:chgData name="Josefine Bimstrand" userId="5611d461-7f0f-4ffc-8103-844a6d751847" providerId="ADAL" clId="{0D742030-DC17-2C42-A56A-F5046B49AD6F}" dt="2023-06-20T09:59:30.828" v="62" actId="14100"/>
        <pc:sldMkLst>
          <pc:docMk/>
          <pc:sldMk cId="1291624313" sldId="443"/>
        </pc:sldMkLst>
      </pc:sldChg>
      <pc:sldChg chg="addSp delSp modSp mod">
        <pc:chgData name="Josefine Bimstrand" userId="5611d461-7f0f-4ffc-8103-844a6d751847" providerId="ADAL" clId="{0D742030-DC17-2C42-A56A-F5046B49AD6F}" dt="2023-06-20T09:57:47.466" v="43" actId="14100"/>
        <pc:sldMkLst>
          <pc:docMk/>
          <pc:sldMk cId="1716875121" sldId="444"/>
        </pc:sldMkLst>
      </pc:sldChg>
      <pc:sldChg chg="addSp delSp modSp mod setBg">
        <pc:chgData name="Josefine Bimstrand" userId="5611d461-7f0f-4ffc-8103-844a6d751847" providerId="ADAL" clId="{0D742030-DC17-2C42-A56A-F5046B49AD6F}" dt="2023-06-20T10:01:05.739" v="82" actId="26606"/>
        <pc:sldMkLst>
          <pc:docMk/>
          <pc:sldMk cId="3152985172" sldId="445"/>
        </pc:sldMkLst>
      </pc:sldChg>
      <pc:sldChg chg="addSp delSp modSp mod ord setBg">
        <pc:chgData name="Josefine Bimstrand" userId="5611d461-7f0f-4ffc-8103-844a6d751847" providerId="ADAL" clId="{0D742030-DC17-2C42-A56A-F5046B49AD6F}" dt="2023-06-20T10:07:17.388" v="96" actId="20578"/>
        <pc:sldMkLst>
          <pc:docMk/>
          <pc:sldMk cId="3313206850" sldId="446"/>
        </pc:sldMkLst>
      </pc:sldChg>
      <pc:sldChg chg="addSp delSp modSp mod setBg">
        <pc:chgData name="Josefine Bimstrand" userId="5611d461-7f0f-4ffc-8103-844a6d751847" providerId="ADAL" clId="{0D742030-DC17-2C42-A56A-F5046B49AD6F}" dt="2023-06-20T10:13:30.288" v="103" actId="26606"/>
        <pc:sldMkLst>
          <pc:docMk/>
          <pc:sldMk cId="3504618464" sldId="447"/>
        </pc:sldMkLst>
      </pc:sldChg>
      <pc:sldChg chg="addSp delSp modSp mod setBg">
        <pc:chgData name="Josefine Bimstrand" userId="5611d461-7f0f-4ffc-8103-844a6d751847" providerId="ADAL" clId="{0D742030-DC17-2C42-A56A-F5046B49AD6F}" dt="2023-06-20T10:21:56.972" v="166" actId="26606"/>
        <pc:sldMkLst>
          <pc:docMk/>
          <pc:sldMk cId="1269145318" sldId="448"/>
        </pc:sldMkLst>
      </pc:sldChg>
      <pc:sldChg chg="addSp delSp modSp mod setBg">
        <pc:chgData name="Josefine Bimstrand" userId="5611d461-7f0f-4ffc-8103-844a6d751847" providerId="ADAL" clId="{0D742030-DC17-2C42-A56A-F5046B49AD6F}" dt="2023-06-20T10:23:07.359" v="184"/>
        <pc:sldMkLst>
          <pc:docMk/>
          <pc:sldMk cId="83000866" sldId="449"/>
        </pc:sldMkLst>
      </pc:sldChg>
      <pc:sldChg chg="addSp delSp modSp mod setBg">
        <pc:chgData name="Josefine Bimstrand" userId="5611d461-7f0f-4ffc-8103-844a6d751847" providerId="ADAL" clId="{0D742030-DC17-2C42-A56A-F5046B49AD6F}" dt="2023-06-20T13:22:21.549" v="1363" actId="1076"/>
        <pc:sldMkLst>
          <pc:docMk/>
          <pc:sldMk cId="3013101412" sldId="450"/>
        </pc:sldMkLst>
      </pc:sldChg>
      <pc:sldChg chg="addSp delSp modSp mod setBg setFolMasterObjs">
        <pc:chgData name="Josefine Bimstrand" userId="5611d461-7f0f-4ffc-8103-844a6d751847" providerId="ADAL" clId="{0D742030-DC17-2C42-A56A-F5046B49AD6F}" dt="2023-08-09T11:16:23.857" v="1429" actId="26606"/>
        <pc:sldMkLst>
          <pc:docMk/>
          <pc:sldMk cId="4279123145" sldId="451"/>
        </pc:sldMkLst>
      </pc:sldChg>
      <pc:sldChg chg="del ord">
        <pc:chgData name="Josefine Bimstrand" userId="5611d461-7f0f-4ffc-8103-844a6d751847" providerId="ADAL" clId="{0D742030-DC17-2C42-A56A-F5046B49AD6F}" dt="2023-06-20T13:16:59.986" v="1357" actId="2696"/>
        <pc:sldMkLst>
          <pc:docMk/>
          <pc:sldMk cId="2610518385" sldId="452"/>
        </pc:sldMkLst>
      </pc:sldChg>
      <pc:sldChg chg="del ord">
        <pc:chgData name="Josefine Bimstrand" userId="5611d461-7f0f-4ffc-8103-844a6d751847" providerId="ADAL" clId="{0D742030-DC17-2C42-A56A-F5046B49AD6F}" dt="2023-06-20T13:17:31.432" v="1359" actId="2696"/>
        <pc:sldMkLst>
          <pc:docMk/>
          <pc:sldMk cId="3898145911" sldId="453"/>
        </pc:sldMkLst>
      </pc:sldChg>
      <pc:sldChg chg="addSp delSp modSp mod setBg">
        <pc:chgData name="Josefine Bimstrand" userId="5611d461-7f0f-4ffc-8103-844a6d751847" providerId="ADAL" clId="{0D742030-DC17-2C42-A56A-F5046B49AD6F}" dt="2023-06-20T10:51:52.251" v="647" actId="26606"/>
        <pc:sldMkLst>
          <pc:docMk/>
          <pc:sldMk cId="3397348328" sldId="454"/>
        </pc:sldMkLst>
      </pc:sldChg>
      <pc:sldChg chg="addSp delSp modSp mod">
        <pc:chgData name="Josefine Bimstrand" userId="5611d461-7f0f-4ffc-8103-844a6d751847" providerId="ADAL" clId="{0D742030-DC17-2C42-A56A-F5046B49AD6F}" dt="2023-06-20T10:56:07.614" v="745" actId="14100"/>
        <pc:sldMkLst>
          <pc:docMk/>
          <pc:sldMk cId="3301412965" sldId="455"/>
        </pc:sldMkLst>
      </pc:sldChg>
      <pc:sldChg chg="del">
        <pc:chgData name="Josefine Bimstrand" userId="5611d461-7f0f-4ffc-8103-844a6d751847" providerId="ADAL" clId="{0D742030-DC17-2C42-A56A-F5046B49AD6F}" dt="2023-06-20T11:46:55.633" v="1246" actId="2696"/>
        <pc:sldMkLst>
          <pc:docMk/>
          <pc:sldMk cId="2111056605" sldId="456"/>
        </pc:sldMkLst>
      </pc:sldChg>
      <pc:sldChg chg="del">
        <pc:chgData name="Josefine Bimstrand" userId="5611d461-7f0f-4ffc-8103-844a6d751847" providerId="ADAL" clId="{0D742030-DC17-2C42-A56A-F5046B49AD6F}" dt="2023-06-20T11:46:55.511" v="1241" actId="2696"/>
        <pc:sldMkLst>
          <pc:docMk/>
          <pc:sldMk cId="3162188633" sldId="457"/>
        </pc:sldMkLst>
      </pc:sldChg>
      <pc:sldChg chg="addSp delSp modSp mod ord setBg">
        <pc:chgData name="Josefine Bimstrand" userId="5611d461-7f0f-4ffc-8103-844a6d751847" providerId="ADAL" clId="{0D742030-DC17-2C42-A56A-F5046B49AD6F}" dt="2023-06-20T11:12:44.652" v="951" actId="20578"/>
        <pc:sldMkLst>
          <pc:docMk/>
          <pc:sldMk cId="1593980599" sldId="458"/>
        </pc:sldMkLst>
      </pc:sldChg>
      <pc:sldChg chg="addSp delSp modSp mod ord setBg">
        <pc:chgData name="Josefine Bimstrand" userId="5611d461-7f0f-4ffc-8103-844a6d751847" providerId="ADAL" clId="{0D742030-DC17-2C42-A56A-F5046B49AD6F}" dt="2023-06-20T11:39:31.749" v="1229" actId="20578"/>
        <pc:sldMkLst>
          <pc:docMk/>
          <pc:sldMk cId="3131998029" sldId="459"/>
        </pc:sldMkLst>
      </pc:sldChg>
      <pc:sldChg chg="addSp delSp modSp mod setBg">
        <pc:chgData name="Josefine Bimstrand" userId="5611d461-7f0f-4ffc-8103-844a6d751847" providerId="ADAL" clId="{0D742030-DC17-2C42-A56A-F5046B49AD6F}" dt="2023-06-20T09:58:55.799" v="56" actId="26606"/>
        <pc:sldMkLst>
          <pc:docMk/>
          <pc:sldMk cId="1335448404" sldId="460"/>
        </pc:sldMkLst>
      </pc:sldChg>
      <pc:sldChg chg="addSp delSp modSp mod ord">
        <pc:chgData name="Josefine Bimstrand" userId="5611d461-7f0f-4ffc-8103-844a6d751847" providerId="ADAL" clId="{0D742030-DC17-2C42-A56A-F5046B49AD6F}" dt="2023-06-20T11:12:44.652" v="951" actId="20578"/>
        <pc:sldMkLst>
          <pc:docMk/>
          <pc:sldMk cId="803136702" sldId="461"/>
        </pc:sldMkLst>
      </pc:sldChg>
      <pc:sldChg chg="del">
        <pc:chgData name="Josefine Bimstrand" userId="5611d461-7f0f-4ffc-8103-844a6d751847" providerId="ADAL" clId="{0D742030-DC17-2C42-A56A-F5046B49AD6F}" dt="2023-06-20T11:46:55.287" v="1237" actId="2696"/>
        <pc:sldMkLst>
          <pc:docMk/>
          <pc:sldMk cId="110136792" sldId="1138"/>
        </pc:sldMkLst>
      </pc:sldChg>
      <pc:sldChg chg="del ord">
        <pc:chgData name="Josefine Bimstrand" userId="5611d461-7f0f-4ffc-8103-844a6d751847" providerId="ADAL" clId="{0D742030-DC17-2C42-A56A-F5046B49AD6F}" dt="2023-06-20T13:19:44.135" v="1360" actId="2696"/>
        <pc:sldMkLst>
          <pc:docMk/>
          <pc:sldMk cId="926138494" sldId="1139"/>
        </pc:sldMkLst>
      </pc:sldChg>
      <pc:sldChg chg="addSp delSp modSp mod ord setBg">
        <pc:chgData name="Josefine Bimstrand" userId="5611d461-7f0f-4ffc-8103-844a6d751847" providerId="ADAL" clId="{0D742030-DC17-2C42-A56A-F5046B49AD6F}" dt="2023-06-20T11:27:23.420" v="1055" actId="20578"/>
        <pc:sldMkLst>
          <pc:docMk/>
          <pc:sldMk cId="1290564202" sldId="1140"/>
        </pc:sldMkLst>
      </pc:sldChg>
      <pc:sldChg chg="del">
        <pc:chgData name="Josefine Bimstrand" userId="5611d461-7f0f-4ffc-8103-844a6d751847" providerId="ADAL" clId="{0D742030-DC17-2C42-A56A-F5046B49AD6F}" dt="2023-06-20T11:46:55.689" v="1248" actId="2696"/>
        <pc:sldMkLst>
          <pc:docMk/>
          <pc:sldMk cId="2934124927" sldId="1145"/>
        </pc:sldMkLst>
      </pc:sldChg>
      <pc:sldChg chg="del">
        <pc:chgData name="Josefine Bimstrand" userId="5611d461-7f0f-4ffc-8103-844a6d751847" providerId="ADAL" clId="{0D742030-DC17-2C42-A56A-F5046B49AD6F}" dt="2023-06-20T11:46:55.299" v="1238" actId="2696"/>
        <pc:sldMkLst>
          <pc:docMk/>
          <pc:sldMk cId="2649740501" sldId="1146"/>
        </pc:sldMkLst>
      </pc:sldChg>
      <pc:sldChg chg="del">
        <pc:chgData name="Josefine Bimstrand" userId="5611d461-7f0f-4ffc-8103-844a6d751847" providerId="ADAL" clId="{0D742030-DC17-2C42-A56A-F5046B49AD6F}" dt="2023-06-20T11:46:55.643" v="1247" actId="2696"/>
        <pc:sldMkLst>
          <pc:docMk/>
          <pc:sldMk cId="657234851" sldId="1147"/>
        </pc:sldMkLst>
      </pc:sldChg>
      <pc:sldChg chg="addSp modSp new mod setBg modNotesTx">
        <pc:chgData name="Josefine Bimstrand" userId="5611d461-7f0f-4ffc-8103-844a6d751847" providerId="ADAL" clId="{0D742030-DC17-2C42-A56A-F5046B49AD6F}" dt="2023-06-20T10:32:54.354" v="318"/>
        <pc:sldMkLst>
          <pc:docMk/>
          <pc:sldMk cId="3239846341" sldId="1148"/>
        </pc:sldMkLst>
      </pc:sldChg>
      <pc:sldChg chg="addSp modSp new mod setBg modNotesTx">
        <pc:chgData name="Josefine Bimstrand" userId="5611d461-7f0f-4ffc-8103-844a6d751847" providerId="ADAL" clId="{0D742030-DC17-2C42-A56A-F5046B49AD6F}" dt="2023-06-20T14:18:41.661" v="1412"/>
        <pc:sldMkLst>
          <pc:docMk/>
          <pc:sldMk cId="122040053" sldId="1149"/>
        </pc:sldMkLst>
      </pc:sldChg>
      <pc:sldChg chg="addSp modSp new mod setBg modNotesTx">
        <pc:chgData name="Josefine Bimstrand" userId="5611d461-7f0f-4ffc-8103-844a6d751847" providerId="ADAL" clId="{0D742030-DC17-2C42-A56A-F5046B49AD6F}" dt="2023-08-09T11:20:29.494" v="1439" actId="20577"/>
        <pc:sldMkLst>
          <pc:docMk/>
          <pc:sldMk cId="2088683197" sldId="1150"/>
        </pc:sldMkLst>
      </pc:sldChg>
      <pc:sldChg chg="addSp modSp new mod setBg modNotesTx">
        <pc:chgData name="Josefine Bimstrand" userId="5611d461-7f0f-4ffc-8103-844a6d751847" providerId="ADAL" clId="{0D742030-DC17-2C42-A56A-F5046B49AD6F}" dt="2023-06-20T10:39:21.214" v="394"/>
        <pc:sldMkLst>
          <pc:docMk/>
          <pc:sldMk cId="3369352610" sldId="1151"/>
        </pc:sldMkLst>
      </pc:sldChg>
      <pc:sldChg chg="addSp modSp new mod setBg modNotesTx">
        <pc:chgData name="Josefine Bimstrand" userId="5611d461-7f0f-4ffc-8103-844a6d751847" providerId="ADAL" clId="{0D742030-DC17-2C42-A56A-F5046B49AD6F}" dt="2023-06-20T10:39:35.223" v="399" actId="26606"/>
        <pc:sldMkLst>
          <pc:docMk/>
          <pc:sldMk cId="2241342606" sldId="1152"/>
        </pc:sldMkLst>
      </pc:sldChg>
      <pc:sldChg chg="addSp modSp new mod setBg modNotesTx">
        <pc:chgData name="Josefine Bimstrand" userId="5611d461-7f0f-4ffc-8103-844a6d751847" providerId="ADAL" clId="{0D742030-DC17-2C42-A56A-F5046B49AD6F}" dt="2023-06-20T11:52:11.256" v="1260" actId="20577"/>
        <pc:sldMkLst>
          <pc:docMk/>
          <pc:sldMk cId="2309573179" sldId="1153"/>
        </pc:sldMkLst>
      </pc:sldChg>
      <pc:sldChg chg="addSp modSp new mod setBg modNotesTx">
        <pc:chgData name="Josefine Bimstrand" userId="5611d461-7f0f-4ffc-8103-844a6d751847" providerId="ADAL" clId="{0D742030-DC17-2C42-A56A-F5046B49AD6F}" dt="2023-06-20T11:51:52.469" v="1257"/>
        <pc:sldMkLst>
          <pc:docMk/>
          <pc:sldMk cId="2939080353" sldId="1154"/>
        </pc:sldMkLst>
      </pc:sldChg>
      <pc:sldChg chg="addSp delSp modSp new add del mod ord setBg modNotesTx">
        <pc:chgData name="Josefine Bimstrand" userId="5611d461-7f0f-4ffc-8103-844a6d751847" providerId="ADAL" clId="{0D742030-DC17-2C42-A56A-F5046B49AD6F}" dt="2023-06-20T11:54:34.757" v="1269" actId="20577"/>
        <pc:sldMkLst>
          <pc:docMk/>
          <pc:sldMk cId="2987618558" sldId="1155"/>
        </pc:sldMkLst>
      </pc:sldChg>
      <pc:sldChg chg="addSp modSp new mod setBg modNotesTx">
        <pc:chgData name="Josefine Bimstrand" userId="5611d461-7f0f-4ffc-8103-844a6d751847" providerId="ADAL" clId="{0D742030-DC17-2C42-A56A-F5046B49AD6F}" dt="2023-06-20T10:53:34.267" v="702" actId="20577"/>
        <pc:sldMkLst>
          <pc:docMk/>
          <pc:sldMk cId="112777564" sldId="1156"/>
        </pc:sldMkLst>
      </pc:sldChg>
      <pc:sldChg chg="addSp delSp modSp new mod ord setBg modNotesTx">
        <pc:chgData name="Josefine Bimstrand" userId="5611d461-7f0f-4ffc-8103-844a6d751847" providerId="ADAL" clId="{0D742030-DC17-2C42-A56A-F5046B49AD6F}" dt="2023-06-20T13:26:15.384" v="1398" actId="20577"/>
        <pc:sldMkLst>
          <pc:docMk/>
          <pc:sldMk cId="219762427" sldId="1157"/>
        </pc:sldMkLst>
      </pc:sldChg>
      <pc:sldChg chg="addSp modSp new del mod setBg modNotesTx">
        <pc:chgData name="Josefine Bimstrand" userId="5611d461-7f0f-4ffc-8103-844a6d751847" providerId="ADAL" clId="{0D742030-DC17-2C42-A56A-F5046B49AD6F}" dt="2023-06-20T11:23:38.457" v="1037" actId="2696"/>
        <pc:sldMkLst>
          <pc:docMk/>
          <pc:sldMk cId="935029493" sldId="1157"/>
        </pc:sldMkLst>
      </pc:sldChg>
      <pc:sldChg chg="new del">
        <pc:chgData name="Josefine Bimstrand" userId="5611d461-7f0f-4ffc-8103-844a6d751847" providerId="ADAL" clId="{0D742030-DC17-2C42-A56A-F5046B49AD6F}" dt="2023-06-20T11:29:37.973" v="1106" actId="2696"/>
        <pc:sldMkLst>
          <pc:docMk/>
          <pc:sldMk cId="3641936598" sldId="1158"/>
        </pc:sldMkLst>
      </pc:sldChg>
      <pc:sldChg chg="addSp delSp modSp add mod setBg delDesignElem modNotesTx">
        <pc:chgData name="Josefine Bimstrand" userId="5611d461-7f0f-4ffc-8103-844a6d751847" providerId="ADAL" clId="{0D742030-DC17-2C42-A56A-F5046B49AD6F}" dt="2023-06-20T11:57:16.952" v="1285" actId="20577"/>
        <pc:sldMkLst>
          <pc:docMk/>
          <pc:sldMk cId="1487814900" sldId="1159"/>
        </pc:sldMkLst>
      </pc:sldChg>
      <pc:sldChg chg="addSp delSp modSp add mod setBg modNotesTx">
        <pc:chgData name="Josefine Bimstrand" userId="5611d461-7f0f-4ffc-8103-844a6d751847" providerId="ADAL" clId="{0D742030-DC17-2C42-A56A-F5046B49AD6F}" dt="2023-06-20T11:57:59.148" v="1287" actId="20577"/>
        <pc:sldMkLst>
          <pc:docMk/>
          <pc:sldMk cId="1787384249" sldId="1160"/>
        </pc:sldMkLst>
      </pc:sldChg>
      <pc:sldChg chg="addSp delSp modSp add mod setBg modNotesTx">
        <pc:chgData name="Josefine Bimstrand" userId="5611d461-7f0f-4ffc-8103-844a6d751847" providerId="ADAL" clId="{0D742030-DC17-2C42-A56A-F5046B49AD6F}" dt="2023-06-20T11:58:46.657" v="1289"/>
        <pc:sldMkLst>
          <pc:docMk/>
          <pc:sldMk cId="108642127" sldId="1161"/>
        </pc:sldMkLst>
      </pc:sldChg>
      <pc:sldChg chg="addSp delSp modSp add mod setBg modNotesTx">
        <pc:chgData name="Josefine Bimstrand" userId="5611d461-7f0f-4ffc-8103-844a6d751847" providerId="ADAL" clId="{0D742030-DC17-2C42-A56A-F5046B49AD6F}" dt="2023-06-20T14:46:25.351" v="1421"/>
        <pc:sldMkLst>
          <pc:docMk/>
          <pc:sldMk cId="1743066887" sldId="1162"/>
        </pc:sldMkLst>
      </pc:sldChg>
      <pc:sldChg chg="addSp delSp modSp add mod setBg modNotesTx">
        <pc:chgData name="Josefine Bimstrand" userId="5611d461-7f0f-4ffc-8103-844a6d751847" providerId="ADAL" clId="{0D742030-DC17-2C42-A56A-F5046B49AD6F}" dt="2023-06-20T11:59:14.486" v="1291"/>
        <pc:sldMkLst>
          <pc:docMk/>
          <pc:sldMk cId="552023916" sldId="1163"/>
        </pc:sldMkLst>
      </pc:sldChg>
      <pc:sldChg chg="addSp delSp modSp add mod setBg modNotesTx">
        <pc:chgData name="Josefine Bimstrand" userId="5611d461-7f0f-4ffc-8103-844a6d751847" providerId="ADAL" clId="{0D742030-DC17-2C42-A56A-F5046B49AD6F}" dt="2023-06-20T11:59:57.195" v="1294" actId="20577"/>
        <pc:sldMkLst>
          <pc:docMk/>
          <pc:sldMk cId="1919698114" sldId="1164"/>
        </pc:sldMkLst>
      </pc:sldChg>
      <pc:sldChg chg="addSp delSp modSp add mod setBg modNotesTx">
        <pc:chgData name="Josefine Bimstrand" userId="5611d461-7f0f-4ffc-8103-844a6d751847" providerId="ADAL" clId="{0D742030-DC17-2C42-A56A-F5046B49AD6F}" dt="2023-06-20T12:01:22.662" v="1320" actId="20577"/>
        <pc:sldMkLst>
          <pc:docMk/>
          <pc:sldMk cId="1356800267" sldId="1165"/>
        </pc:sldMkLst>
      </pc:sldChg>
      <pc:sldChg chg="addSp modSp new mod setBg modNotesTx">
        <pc:chgData name="Josefine Bimstrand" userId="5611d461-7f0f-4ffc-8103-844a6d751847" providerId="ADAL" clId="{0D742030-DC17-2C42-A56A-F5046B49AD6F}" dt="2023-06-20T12:02:23.773" v="1326"/>
        <pc:sldMkLst>
          <pc:docMk/>
          <pc:sldMk cId="1795292675" sldId="1166"/>
        </pc:sldMkLst>
      </pc:sldChg>
      <pc:sldChg chg="addSp delSp modSp new mod setBg modNotesTx">
        <pc:chgData name="Josefine Bimstrand" userId="5611d461-7f0f-4ffc-8103-844a6d751847" providerId="ADAL" clId="{0D742030-DC17-2C42-A56A-F5046B49AD6F}" dt="2023-06-20T12:02:49.651" v="1328"/>
        <pc:sldMkLst>
          <pc:docMk/>
          <pc:sldMk cId="4033216524" sldId="1167"/>
        </pc:sldMkLst>
      </pc:sldChg>
      <pc:sldChg chg="addSp modSp new mod ord setBg modNotesTx">
        <pc:chgData name="Josefine Bimstrand" userId="5611d461-7f0f-4ffc-8103-844a6d751847" providerId="ADAL" clId="{0D742030-DC17-2C42-A56A-F5046B49AD6F}" dt="2023-06-20T12:01:53.387" v="1324" actId="20577"/>
        <pc:sldMkLst>
          <pc:docMk/>
          <pc:sldMk cId="4275013720" sldId="1168"/>
        </pc:sldMkLst>
      </pc:sldChg>
      <pc:sldChg chg="addSp delSp modSp add mod setBg delDesignElem modNotesTx">
        <pc:chgData name="Josefine Bimstrand" userId="5611d461-7f0f-4ffc-8103-844a6d751847" providerId="ADAL" clId="{0D742030-DC17-2C42-A56A-F5046B49AD6F}" dt="2023-06-20T12:03:10.952" v="1330"/>
        <pc:sldMkLst>
          <pc:docMk/>
          <pc:sldMk cId="780992733" sldId="1169"/>
        </pc:sldMkLst>
      </pc:sldChg>
      <pc:sldChg chg="addSp delSp modSp add mod setBg delDesignElem modNotesTx">
        <pc:chgData name="Josefine Bimstrand" userId="5611d461-7f0f-4ffc-8103-844a6d751847" providerId="ADAL" clId="{0D742030-DC17-2C42-A56A-F5046B49AD6F}" dt="2023-06-20T12:03:35.811" v="1332"/>
        <pc:sldMkLst>
          <pc:docMk/>
          <pc:sldMk cId="1245966992" sldId="1170"/>
        </pc:sldMkLst>
      </pc:sldChg>
      <pc:sldChg chg="addSp delSp modSp add mod setBg delDesignElem modNotesTx">
        <pc:chgData name="Josefine Bimstrand" userId="5611d461-7f0f-4ffc-8103-844a6d751847" providerId="ADAL" clId="{0D742030-DC17-2C42-A56A-F5046B49AD6F}" dt="2023-06-20T12:04:06.583" v="1334"/>
        <pc:sldMkLst>
          <pc:docMk/>
          <pc:sldMk cId="117003877" sldId="1171"/>
        </pc:sldMkLst>
      </pc:sldChg>
      <pc:sldChg chg="addSp delSp modSp add mod setBg delDesignElem modNotesTx">
        <pc:chgData name="Josefine Bimstrand" userId="5611d461-7f0f-4ffc-8103-844a6d751847" providerId="ADAL" clId="{0D742030-DC17-2C42-A56A-F5046B49AD6F}" dt="2023-06-20T12:04:26.831" v="1336"/>
        <pc:sldMkLst>
          <pc:docMk/>
          <pc:sldMk cId="1482135821" sldId="1172"/>
        </pc:sldMkLst>
      </pc:sldChg>
      <pc:sldChg chg="addSp delSp modSp add mod setBg delDesignElem modNotesTx">
        <pc:chgData name="Josefine Bimstrand" userId="5611d461-7f0f-4ffc-8103-844a6d751847" providerId="ADAL" clId="{0D742030-DC17-2C42-A56A-F5046B49AD6F}" dt="2023-06-20T12:04:51.084" v="1343" actId="20577"/>
        <pc:sldMkLst>
          <pc:docMk/>
          <pc:sldMk cId="3234916317" sldId="1173"/>
        </pc:sldMkLst>
      </pc:sldChg>
      <pc:sldChg chg="addSp modSp new mod setBg modNotesTx">
        <pc:chgData name="Josefine Bimstrand" userId="5611d461-7f0f-4ffc-8103-844a6d751847" providerId="ADAL" clId="{0D742030-DC17-2C42-A56A-F5046B49AD6F}" dt="2023-06-20T14:51:28.746" v="1422"/>
        <pc:sldMkLst>
          <pc:docMk/>
          <pc:sldMk cId="4022123189" sldId="1174"/>
        </pc:sldMkLst>
      </pc:sldChg>
      <pc:sldChg chg="addSp modSp new mod setBg modNotesTx">
        <pc:chgData name="Josefine Bimstrand" userId="5611d461-7f0f-4ffc-8103-844a6d751847" providerId="ADAL" clId="{0D742030-DC17-2C42-A56A-F5046B49AD6F}" dt="2023-06-20T11:56:37.980" v="1277"/>
        <pc:sldMkLst>
          <pc:docMk/>
          <pc:sldMk cId="2854518196" sldId="1175"/>
        </pc:sldMkLst>
      </pc:sldChg>
      <pc:sldChg chg="addSp modSp new mod setBg modNotesTx">
        <pc:chgData name="Josefine Bimstrand" userId="5611d461-7f0f-4ffc-8103-844a6d751847" providerId="ADAL" clId="{0D742030-DC17-2C42-A56A-F5046B49AD6F}" dt="2023-06-20T12:05:16.157" v="1346"/>
        <pc:sldMkLst>
          <pc:docMk/>
          <pc:sldMk cId="623467032" sldId="1176"/>
        </pc:sldMkLst>
      </pc:sldChg>
      <pc:sldChg chg="addSp delSp add del setBg delDesignElem">
        <pc:chgData name="Josefine Bimstrand" userId="5611d461-7f0f-4ffc-8103-844a6d751847" providerId="ADAL" clId="{0D742030-DC17-2C42-A56A-F5046B49AD6F}" dt="2023-06-20T14:20:13.983" v="1416"/>
        <pc:sldMkLst>
          <pc:docMk/>
          <pc:sldMk cId="1997999981" sldId="1177"/>
        </pc:sldMkLst>
      </pc:sldChg>
      <pc:sldChg chg="addSp delSp add del setBg delDesignElem">
        <pc:chgData name="Josefine Bimstrand" userId="5611d461-7f0f-4ffc-8103-844a6d751847" providerId="ADAL" clId="{0D742030-DC17-2C42-A56A-F5046B49AD6F}" dt="2023-06-20T14:06:34.567" v="1401"/>
        <pc:sldMkLst>
          <pc:docMk/>
          <pc:sldMk cId="3588419935" sldId="1177"/>
        </pc:sldMkLst>
      </pc:sldChg>
      <pc:sldMasterChg chg="delSldLayout">
        <pc:chgData name="Josefine Bimstrand" userId="5611d461-7f0f-4ffc-8103-844a6d751847" providerId="ADAL" clId="{0D742030-DC17-2C42-A56A-F5046B49AD6F}" dt="2023-06-20T11:46:55.693" v="1249" actId="2696"/>
        <pc:sldMasterMkLst>
          <pc:docMk/>
          <pc:sldMasterMk cId="3012117216" sldId="2147483648"/>
        </pc:sldMasterMkLst>
        <pc:sldLayoutChg chg="del">
          <pc:chgData name="Josefine Bimstrand" userId="5611d461-7f0f-4ffc-8103-844a6d751847" providerId="ADAL" clId="{0D742030-DC17-2C42-A56A-F5046B49AD6F}" dt="2023-06-20T11:46:55.693" v="1249" actId="2696"/>
          <pc:sldLayoutMkLst>
            <pc:docMk/>
            <pc:sldMasterMk cId="3012117216" sldId="2147483648"/>
            <pc:sldLayoutMk cId="911238867" sldId="2147483672"/>
          </pc:sldLayoutMkLst>
        </pc:sldLayoutChg>
      </pc:sldMasterChg>
    </pc:docChg>
  </pc:docChgLst>
  <pc:docChgLst>
    <pc:chgData name="Agnes Blunck" userId="0b44d50f-09f2-4982-a6d5-bece8584cd8b" providerId="ADAL" clId="{D6DD577E-D299-484D-8F6C-8C88B114AA9F}"/>
    <pc:docChg chg="custSel addSld delSld modSld sldOrd modSection">
      <pc:chgData name="Agnes Blunck" userId="0b44d50f-09f2-4982-a6d5-bece8584cd8b" providerId="ADAL" clId="{D6DD577E-D299-484D-8F6C-8C88B114AA9F}" dt="2024-09-17T08:43:23.287" v="50" actId="2696"/>
      <pc:docMkLst>
        <pc:docMk/>
      </pc:docMkLst>
      <pc:sldChg chg="ord modNotesTx">
        <pc:chgData name="Agnes Blunck" userId="0b44d50f-09f2-4982-a6d5-bece8584cd8b" providerId="ADAL" clId="{D6DD577E-D299-484D-8F6C-8C88B114AA9F}" dt="2024-09-17T08:43:02.860" v="49" actId="20577"/>
        <pc:sldMkLst>
          <pc:docMk/>
          <pc:sldMk cId="1670421202" sldId="496"/>
        </pc:sldMkLst>
      </pc:sldChg>
      <pc:sldChg chg="modNotesTx">
        <pc:chgData name="Agnes Blunck" userId="0b44d50f-09f2-4982-a6d5-bece8584cd8b" providerId="ADAL" clId="{D6DD577E-D299-484D-8F6C-8C88B114AA9F}" dt="2024-09-04T08:53:52.744" v="20" actId="20577"/>
        <pc:sldMkLst>
          <pc:docMk/>
          <pc:sldMk cId="437275205" sldId="1227"/>
        </pc:sldMkLst>
      </pc:sldChg>
      <pc:sldChg chg="del">
        <pc:chgData name="Agnes Blunck" userId="0b44d50f-09f2-4982-a6d5-bece8584cd8b" providerId="ADAL" clId="{D6DD577E-D299-484D-8F6C-8C88B114AA9F}" dt="2024-09-12T10:40:17.406" v="39" actId="2696"/>
        <pc:sldMkLst>
          <pc:docMk/>
          <pc:sldMk cId="2730226153" sldId="1296"/>
        </pc:sldMkLst>
      </pc:sldChg>
      <pc:sldChg chg="del">
        <pc:chgData name="Agnes Blunck" userId="0b44d50f-09f2-4982-a6d5-bece8584cd8b" providerId="ADAL" clId="{D6DD577E-D299-484D-8F6C-8C88B114AA9F}" dt="2024-09-12T10:40:12.184" v="33" actId="2696"/>
        <pc:sldMkLst>
          <pc:docMk/>
          <pc:sldMk cId="3553664395" sldId="1298"/>
        </pc:sldMkLst>
      </pc:sldChg>
      <pc:sldChg chg="del">
        <pc:chgData name="Agnes Blunck" userId="0b44d50f-09f2-4982-a6d5-bece8584cd8b" providerId="ADAL" clId="{D6DD577E-D299-484D-8F6C-8C88B114AA9F}" dt="2024-09-12T10:40:15.592" v="36" actId="2696"/>
        <pc:sldMkLst>
          <pc:docMk/>
          <pc:sldMk cId="1841962958" sldId="1299"/>
        </pc:sldMkLst>
      </pc:sldChg>
      <pc:sldChg chg="addSp delSp modSp mod modNotesTx">
        <pc:chgData name="Agnes Blunck" userId="0b44d50f-09f2-4982-a6d5-bece8584cd8b" providerId="ADAL" clId="{D6DD577E-D299-484D-8F6C-8C88B114AA9F}" dt="2024-09-12T10:06:42.493" v="29" actId="20577"/>
        <pc:sldMkLst>
          <pc:docMk/>
          <pc:sldMk cId="2279731961" sldId="1305"/>
        </pc:sldMkLst>
      </pc:sldChg>
      <pc:sldChg chg="add del setBg">
        <pc:chgData name="Agnes Blunck" userId="0b44d50f-09f2-4982-a6d5-bece8584cd8b" providerId="ADAL" clId="{D6DD577E-D299-484D-8F6C-8C88B114AA9F}" dt="2024-09-17T08:43:23.287" v="50" actId="2696"/>
        <pc:sldMkLst>
          <pc:docMk/>
          <pc:sldMk cId="878722219" sldId="1307"/>
        </pc:sldMkLst>
      </pc:sldChg>
      <pc:sldChg chg="add del setBg">
        <pc:chgData name="Agnes Blunck" userId="0b44d50f-09f2-4982-a6d5-bece8584cd8b" providerId="ADAL" clId="{D6DD577E-D299-484D-8F6C-8C88B114AA9F}" dt="2024-09-12T10:51:35.531" v="42"/>
        <pc:sldMkLst>
          <pc:docMk/>
          <pc:sldMk cId="1419147316" sldId="1308"/>
        </pc:sldMkLst>
      </pc:sldChg>
      <pc:sldChg chg="del">
        <pc:chgData name="Agnes Blunck" userId="0b44d50f-09f2-4982-a6d5-bece8584cd8b" providerId="ADAL" clId="{D6DD577E-D299-484D-8F6C-8C88B114AA9F}" dt="2024-09-12T10:40:15.009" v="35" actId="2696"/>
        <pc:sldMkLst>
          <pc:docMk/>
          <pc:sldMk cId="2598160666" sldId="1311"/>
        </pc:sldMkLst>
      </pc:sldChg>
      <pc:sldChg chg="del">
        <pc:chgData name="Agnes Blunck" userId="0b44d50f-09f2-4982-a6d5-bece8584cd8b" providerId="ADAL" clId="{D6DD577E-D299-484D-8F6C-8C88B114AA9F}" dt="2024-09-12T10:40:14.437" v="34" actId="2696"/>
        <pc:sldMkLst>
          <pc:docMk/>
          <pc:sldMk cId="3252952167" sldId="1312"/>
        </pc:sldMkLst>
      </pc:sldChg>
      <pc:sldChg chg="del">
        <pc:chgData name="Agnes Blunck" userId="0b44d50f-09f2-4982-a6d5-bece8584cd8b" providerId="ADAL" clId="{D6DD577E-D299-484D-8F6C-8C88B114AA9F}" dt="2024-09-12T10:40:16.021" v="37" actId="2696"/>
        <pc:sldMkLst>
          <pc:docMk/>
          <pc:sldMk cId="1591953475" sldId="1314"/>
        </pc:sldMkLst>
      </pc:sldChg>
      <pc:sldChg chg="del">
        <pc:chgData name="Agnes Blunck" userId="0b44d50f-09f2-4982-a6d5-bece8584cd8b" providerId="ADAL" clId="{D6DD577E-D299-484D-8F6C-8C88B114AA9F}" dt="2024-09-12T10:40:16.562" v="38" actId="2696"/>
        <pc:sldMkLst>
          <pc:docMk/>
          <pc:sldMk cId="464711317" sldId="1315"/>
        </pc:sldMkLst>
      </pc:sldChg>
      <pc:sldChg chg="add">
        <pc:chgData name="Agnes Blunck" userId="0b44d50f-09f2-4982-a6d5-bece8584cd8b" providerId="ADAL" clId="{D6DD577E-D299-484D-8F6C-8C88B114AA9F}" dt="2024-09-12T10:40:06.765" v="32"/>
        <pc:sldMkLst>
          <pc:docMk/>
          <pc:sldMk cId="1737917537" sldId="1316"/>
        </pc:sldMkLst>
      </pc:sldChg>
      <pc:sldChg chg="add">
        <pc:chgData name="Agnes Blunck" userId="0b44d50f-09f2-4982-a6d5-bece8584cd8b" providerId="ADAL" clId="{D6DD577E-D299-484D-8F6C-8C88B114AA9F}" dt="2024-09-12T10:40:06.765" v="32"/>
        <pc:sldMkLst>
          <pc:docMk/>
          <pc:sldMk cId="2785901925" sldId="1317"/>
        </pc:sldMkLst>
      </pc:sldChg>
      <pc:sldChg chg="add">
        <pc:chgData name="Agnes Blunck" userId="0b44d50f-09f2-4982-a6d5-bece8584cd8b" providerId="ADAL" clId="{D6DD577E-D299-484D-8F6C-8C88B114AA9F}" dt="2024-09-12T10:40:06.765" v="32"/>
        <pc:sldMkLst>
          <pc:docMk/>
          <pc:sldMk cId="3199986212" sldId="1318"/>
        </pc:sldMkLst>
      </pc:sldChg>
      <pc:sldChg chg="add">
        <pc:chgData name="Agnes Blunck" userId="0b44d50f-09f2-4982-a6d5-bece8584cd8b" providerId="ADAL" clId="{D6DD577E-D299-484D-8F6C-8C88B114AA9F}" dt="2024-09-12T10:40:06.765" v="32"/>
        <pc:sldMkLst>
          <pc:docMk/>
          <pc:sldMk cId="3549417551" sldId="1319"/>
        </pc:sldMkLst>
      </pc:sldChg>
      <pc:sldChg chg="delSp add setBg delDesignElem">
        <pc:chgData name="Agnes Blunck" userId="0b44d50f-09f2-4982-a6d5-bece8584cd8b" providerId="ADAL" clId="{D6DD577E-D299-484D-8F6C-8C88B114AA9F}" dt="2024-09-12T10:40:06.765" v="32"/>
        <pc:sldMkLst>
          <pc:docMk/>
          <pc:sldMk cId="1293785706" sldId="1320"/>
        </pc:sldMkLst>
      </pc:sldChg>
      <pc:sldChg chg="delSp add setBg delDesignElem">
        <pc:chgData name="Agnes Blunck" userId="0b44d50f-09f2-4982-a6d5-bece8584cd8b" providerId="ADAL" clId="{D6DD577E-D299-484D-8F6C-8C88B114AA9F}" dt="2024-09-12T10:40:06.765" v="32"/>
        <pc:sldMkLst>
          <pc:docMk/>
          <pc:sldMk cId="3369949146" sldId="1321"/>
        </pc:sldMkLst>
      </pc:sldChg>
      <pc:sldChg chg="add">
        <pc:chgData name="Agnes Blunck" userId="0b44d50f-09f2-4982-a6d5-bece8584cd8b" providerId="ADAL" clId="{D6DD577E-D299-484D-8F6C-8C88B114AA9F}" dt="2024-09-12T10:40:06.765" v="32"/>
        <pc:sldMkLst>
          <pc:docMk/>
          <pc:sldMk cId="1919626206" sldId="1322"/>
        </pc:sldMkLst>
      </pc:sldChg>
      <pc:sldChg chg="delSp add setBg delDesignElem modNotesTx">
        <pc:chgData name="Agnes Blunck" userId="0b44d50f-09f2-4982-a6d5-bece8584cd8b" providerId="ADAL" clId="{D6DD577E-D299-484D-8F6C-8C88B114AA9F}" dt="2024-09-17T08:42:44.784" v="47" actId="20577"/>
        <pc:sldMkLst>
          <pc:docMk/>
          <pc:sldMk cId="1092881009" sldId="1323"/>
        </pc:sldMkLst>
      </pc:sldChg>
      <pc:sldChg chg="delSp add setBg delDesignElem modNotesTx">
        <pc:chgData name="Agnes Blunck" userId="0b44d50f-09f2-4982-a6d5-bece8584cd8b" providerId="ADAL" clId="{D6DD577E-D299-484D-8F6C-8C88B114AA9F}" dt="2024-09-17T08:42:42.336" v="46" actId="20577"/>
        <pc:sldMkLst>
          <pc:docMk/>
          <pc:sldMk cId="3906616819" sldId="1324"/>
        </pc:sldMkLst>
      </pc:sldChg>
    </pc:docChg>
  </pc:docChgLst>
  <pc:docChgLst>
    <pc:chgData name="Amanda Moore" userId="310e1e2b-36ea-4fb4-8ff1-a20877b3df1f" providerId="ADAL" clId="{7793EA9A-75DD-4840-B9AB-D2748B20335A}"/>
    <pc:docChg chg="custSel modSld">
      <pc:chgData name="Amanda Moore" userId="310e1e2b-36ea-4fb4-8ff1-a20877b3df1f" providerId="ADAL" clId="{7793EA9A-75DD-4840-B9AB-D2748B20335A}" dt="2023-09-08T16:09:20.503" v="3" actId="14100"/>
      <pc:docMkLst>
        <pc:docMk/>
      </pc:docMkLst>
      <pc:sldChg chg="addSp delSp modSp mod">
        <pc:chgData name="Amanda Moore" userId="310e1e2b-36ea-4fb4-8ff1-a20877b3df1f" providerId="ADAL" clId="{7793EA9A-75DD-4840-B9AB-D2748B20335A}" dt="2023-09-08T16:09:20.503" v="3" actId="14100"/>
        <pc:sldMkLst>
          <pc:docMk/>
          <pc:sldMk cId="2547428313" sldId="334"/>
        </pc:sldMkLst>
      </pc:sldChg>
    </pc:docChg>
  </pc:docChgLst>
  <pc:docChgLst>
    <pc:chgData name="Adam Wassrin" userId="4db03747-c180-4f3d-91e1-9939efb3f48e" providerId="ADAL" clId="{916F6D30-DFF6-EB4D-BBEB-0E654FD46236}"/>
    <pc:docChg chg="undo custSel addSld modSld modSection">
      <pc:chgData name="Adam Wassrin" userId="4db03747-c180-4f3d-91e1-9939efb3f48e" providerId="ADAL" clId="{916F6D30-DFF6-EB4D-BBEB-0E654FD46236}" dt="2024-08-16T12:29:49.850" v="110" actId="14100"/>
      <pc:docMkLst>
        <pc:docMk/>
      </pc:docMkLst>
      <pc:sldChg chg="modSp mod">
        <pc:chgData name="Adam Wassrin" userId="4db03747-c180-4f3d-91e1-9939efb3f48e" providerId="ADAL" clId="{916F6D30-DFF6-EB4D-BBEB-0E654FD46236}" dt="2024-08-13T09:52:37.545" v="56" actId="20577"/>
        <pc:sldMkLst>
          <pc:docMk/>
          <pc:sldMk cId="3832484594" sldId="1304"/>
        </pc:sldMkLst>
      </pc:sldChg>
      <pc:sldChg chg="addSp delSp modSp mod">
        <pc:chgData name="Adam Wassrin" userId="4db03747-c180-4f3d-91e1-9939efb3f48e" providerId="ADAL" clId="{916F6D30-DFF6-EB4D-BBEB-0E654FD46236}" dt="2024-08-16T12:29:49.850" v="110" actId="14100"/>
        <pc:sldMkLst>
          <pc:docMk/>
          <pc:sldMk cId="878722219" sldId="1307"/>
        </pc:sldMkLst>
      </pc:sldChg>
      <pc:sldChg chg="modSp add mod modShow modNotesTx">
        <pc:chgData name="Adam Wassrin" userId="4db03747-c180-4f3d-91e1-9939efb3f48e" providerId="ADAL" clId="{916F6D30-DFF6-EB4D-BBEB-0E654FD46236}" dt="2024-08-13T09:53:14.389" v="105" actId="20577"/>
        <pc:sldMkLst>
          <pc:docMk/>
          <pc:sldMk cId="1419147316" sldId="1308"/>
        </pc:sldMkLst>
      </pc:sldChg>
    </pc:docChg>
  </pc:docChgLst>
  <pc:docChgLst>
    <pc:chgData name="Adam Wassrin" userId="S::adam.wassrin@mfj.se::4db03747-c180-4f3d-91e1-9939efb3f48e" providerId="AD" clId="Web-{59DCF7FD-785C-D85B-2AB0-18FC3136FA96}"/>
    <pc:docChg chg="addSld modSection">
      <pc:chgData name="Adam Wassrin" userId="S::adam.wassrin@mfj.se::4db03747-c180-4f3d-91e1-9939efb3f48e" providerId="AD" clId="Web-{59DCF7FD-785C-D85B-2AB0-18FC3136FA96}" dt="2024-08-12T13:38:54.202" v="0"/>
      <pc:docMkLst>
        <pc:docMk/>
      </pc:docMkLst>
      <pc:sldChg chg="add">
        <pc:chgData name="Adam Wassrin" userId="S::adam.wassrin@mfj.se::4db03747-c180-4f3d-91e1-9939efb3f48e" providerId="AD" clId="Web-{59DCF7FD-785C-D85B-2AB0-18FC3136FA96}" dt="2024-08-12T13:38:54.202" v="0"/>
        <pc:sldMkLst>
          <pc:docMk/>
          <pc:sldMk cId="878722219" sldId="1307"/>
        </pc:sldMkLst>
      </pc:sldChg>
    </pc:docChg>
  </pc:docChgLst>
  <pc:docChgLst>
    <pc:chgData name="Marco Vega" userId="Z68/EiLX5fcXDgNPqLR2NrNZjqYf/JyLEwOUAECjIGA=" providerId="None" clId="Web-{7E4A31BC-2254-4B95-B4A5-D238CE510543}"/>
    <pc:docChg chg="modSld">
      <pc:chgData name="Marco Vega" userId="Z68/EiLX5fcXDgNPqLR2NrNZjqYf/JyLEwOUAECjIGA=" providerId="None" clId="Web-{7E4A31BC-2254-4B95-B4A5-D238CE510543}" dt="2022-12-09T10:32:58.328" v="7"/>
      <pc:docMkLst>
        <pc:docMk/>
      </pc:docMkLst>
      <pc:sldChg chg="modSp">
        <pc:chgData name="Marco Vega" userId="Z68/EiLX5fcXDgNPqLR2NrNZjqYf/JyLEwOUAECjIGA=" providerId="None" clId="Web-{7E4A31BC-2254-4B95-B4A5-D238CE510543}" dt="2022-12-09T10:32:58.328" v="7"/>
        <pc:sldMkLst>
          <pc:docMk/>
          <pc:sldMk cId="3742028592" sldId="428"/>
        </pc:sldMkLst>
      </pc:sldChg>
    </pc:docChg>
  </pc:docChgLst>
  <pc:docChgLst>
    <pc:chgData name="Adam Wassrin" userId="S::adam.wassrin@mfj.se::4db03747-c180-4f3d-91e1-9939efb3f48e" providerId="AD" clId="Web-{FC71A5F5-7D6D-F087-7CD7-DB8C87169C48}"/>
    <pc:docChg chg="modSld">
      <pc:chgData name="Adam Wassrin" userId="S::adam.wassrin@mfj.se::4db03747-c180-4f3d-91e1-9939efb3f48e" providerId="AD" clId="Web-{FC71A5F5-7D6D-F087-7CD7-DB8C87169C48}" dt="2024-05-13T12:33:54.834" v="3" actId="14100"/>
      <pc:docMkLst>
        <pc:docMk/>
      </pc:docMkLst>
      <pc:sldChg chg="addSp delSp modSp">
        <pc:chgData name="Adam Wassrin" userId="S::adam.wassrin@mfj.se::4db03747-c180-4f3d-91e1-9939efb3f48e" providerId="AD" clId="Web-{FC71A5F5-7D6D-F087-7CD7-DB8C87169C48}" dt="2024-05-13T12:33:54.834" v="3" actId="14100"/>
        <pc:sldMkLst>
          <pc:docMk/>
          <pc:sldMk cId="2208992023" sldId="3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9E225-C065-7146-A183-775464B7DDBF}" type="datetimeFigureOut">
              <a:rPr lang="sv-SE" smtClean="0"/>
              <a:t>2025-09-23</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C067B-9CE4-1A4B-8AE5-B35BE213FF10}" type="slidenum">
              <a:rPr lang="sv-SE" smtClean="0"/>
              <a:t>‹#›</a:t>
            </a:fld>
            <a:endParaRPr/>
          </a:p>
        </p:txBody>
      </p:sp>
    </p:spTree>
    <p:extLst>
      <p:ext uri="{BB962C8B-B14F-4D97-AF65-F5344CB8AC3E}">
        <p14:creationId xmlns:p14="http://schemas.microsoft.com/office/powerpoint/2010/main" val="3253466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pjXtCs040z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FIXA INNAN:</a:t>
            </a:r>
          </a:p>
          <a:p>
            <a:pPr marL="171450" indent="-171450">
              <a:buFont typeface="Arial" panose="020B0604020202020204" pitchFamily="34" charset="0"/>
              <a:buChar char="•"/>
            </a:pPr>
            <a:r>
              <a:rPr lang="sv-SE"/>
              <a:t>Säkerställ </a:t>
            </a:r>
            <a:r>
              <a:rPr lang="sv-SE" err="1"/>
              <a:t>wifi</a:t>
            </a:r>
            <a:r>
              <a:rPr lang="sv-SE"/>
              <a:t> och ljud.</a:t>
            </a:r>
          </a:p>
          <a:p>
            <a:pPr marL="171450" indent="-171450">
              <a:buFont typeface="Arial" panose="020B0604020202020204" pitchFamily="34" charset="0"/>
              <a:buChar char="•"/>
            </a:pPr>
            <a:r>
              <a:rPr lang="sv-SE"/>
              <a:t>Förbered övningar på </a:t>
            </a:r>
            <a:r>
              <a:rPr lang="sv-SE" err="1"/>
              <a:t>mvpsverige.se</a:t>
            </a:r>
            <a:r>
              <a:rPr lang="sv-SE"/>
              <a:t>.</a:t>
            </a:r>
          </a:p>
          <a:p>
            <a:pPr marL="171450" indent="-171450">
              <a:buFont typeface="Arial" panose="020B0604020202020204" pitchFamily="34" charset="0"/>
              <a:buChar char="•"/>
            </a:pPr>
            <a:r>
              <a:rPr lang="sv-SE"/>
              <a:t>Kolla passande platser för lilla rummet.</a:t>
            </a:r>
          </a:p>
          <a:p>
            <a:pPr marL="171450" indent="-171450">
              <a:buFont typeface="Arial" panose="020B0604020202020204" pitchFamily="34" charset="0"/>
              <a:buChar char="•"/>
            </a:pPr>
            <a:r>
              <a:rPr lang="sv-SE"/>
              <a:t>Dölj </a:t>
            </a:r>
            <a:r>
              <a:rPr lang="sv-SE" err="1"/>
              <a:t>slides</a:t>
            </a:r>
            <a:r>
              <a:rPr lang="sv-SE"/>
              <a:t> från mellanstadiet/högstadiet/gymnasiet beroende på utbildning.</a:t>
            </a:r>
          </a:p>
          <a:p>
            <a:pPr marL="171450" indent="-171450">
              <a:buFont typeface="Arial" panose="020B0604020202020204" pitchFamily="34" charset="0"/>
              <a:buChar char="•"/>
            </a:pPr>
            <a:r>
              <a:rPr lang="sv-SE"/>
              <a:t>Kolla närvaro och fyll i deltagarlistan.</a:t>
            </a:r>
          </a:p>
        </p:txBody>
      </p:sp>
      <p:sp>
        <p:nvSpPr>
          <p:cNvPr id="4" name="Platshållare för bildnummer 3"/>
          <p:cNvSpPr>
            <a:spLocks noGrp="1"/>
          </p:cNvSpPr>
          <p:nvPr>
            <p:ph type="sldNum" sz="quarter" idx="5"/>
          </p:nvPr>
        </p:nvSpPr>
        <p:spPr/>
        <p:txBody>
          <a:bodyPr/>
          <a:lstStyle/>
          <a:p>
            <a:fld id="{149C067B-9CE4-1A4B-8AE5-B35BE213FF10}" type="slidenum">
              <a:rPr lang="sv-SE" smtClean="0"/>
              <a:t>1</a:t>
            </a:fld>
            <a:endParaRPr lang="sv-SE"/>
          </a:p>
        </p:txBody>
      </p:sp>
    </p:spTree>
    <p:extLst>
      <p:ext uri="{BB962C8B-B14F-4D97-AF65-F5344CB8AC3E}">
        <p14:creationId xmlns:p14="http://schemas.microsoft.com/office/powerpoint/2010/main" val="42439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6313">
              <a:defRPr/>
            </a:pPr>
            <a:r>
              <a:rPr lang="sv-SE" b="0" i="0" u="none">
                <a:solidFill>
                  <a:srgbClr val="FF0000"/>
                </a:solidFill>
              </a:rPr>
              <a:t>Att göra:</a:t>
            </a:r>
          </a:p>
          <a:p>
            <a:pPr marL="228600" indent="-228600" defTabSz="946313">
              <a:buFont typeface="+mj-lt"/>
              <a:buAutoNum type="arabicPeriod"/>
              <a:defRPr/>
            </a:pPr>
            <a:r>
              <a:rPr lang="sv-SE" b="0" i="0" u="none">
                <a:solidFill>
                  <a:srgbClr val="FF0000"/>
                </a:solidFill>
              </a:rPr>
              <a:t>Gå igenom grundutbildningens två delmoment (teori och praktik)</a:t>
            </a:r>
          </a:p>
          <a:p>
            <a:pPr marL="228600" indent="-228600" defTabSz="946313">
              <a:buFont typeface="+mj-lt"/>
              <a:buAutoNum type="arabicPeriod"/>
              <a:defRPr/>
            </a:pPr>
            <a:r>
              <a:rPr lang="sv-SE" b="0" i="0" u="none">
                <a:solidFill>
                  <a:srgbClr val="FF0000"/>
                </a:solidFill>
              </a:rPr>
              <a:t>Nu är vi vid del 2 - för att delta idag behöver man ha genomfört Del 1 först. </a:t>
            </a:r>
          </a:p>
          <a:p>
            <a:endParaRPr lang="sv-SE"/>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10</a:t>
            </a:fld>
            <a:endParaRPr lang="sv-SE"/>
          </a:p>
        </p:txBody>
      </p:sp>
    </p:spTree>
    <p:extLst>
      <p:ext uri="{BB962C8B-B14F-4D97-AF65-F5344CB8AC3E}">
        <p14:creationId xmlns:p14="http://schemas.microsoft.com/office/powerpoint/2010/main" val="27434672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6EA15-62E2-E5AE-9B5D-C092DC15E17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CAED869-A5A3-748B-BE39-27A74278800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2B4FDDE-DF02-66D2-4688-3DB2055A0899}"/>
              </a:ext>
            </a:extLst>
          </p:cNvPr>
          <p:cNvSpPr>
            <a:spLocks noGrp="1"/>
          </p:cNvSpPr>
          <p:nvPr>
            <p:ph type="body" idx="1"/>
          </p:nvPr>
        </p:nvSpPr>
        <p:spPr/>
        <p:txBody>
          <a:bodyPr/>
          <a:lstStyle/>
          <a:p>
            <a:r>
              <a:rPr lang="sv-SE" b="1" dirty="0"/>
              <a:t>Alternativt exempel på sammanfatta (om ni vill va lite roliga) </a:t>
            </a:r>
            <a:r>
              <a:rPr lang="sv-SE" b="1" dirty="0">
                <a:sym typeface="Wingdings" pitchFamily="2" charset="2"/>
              </a:rPr>
              <a:t></a:t>
            </a:r>
            <a:endParaRPr lang="sv-SE" b="1" dirty="0"/>
          </a:p>
          <a:p>
            <a:r>
              <a:rPr lang="sv-SE" dirty="0"/>
              <a:t>Att göra:</a:t>
            </a:r>
          </a:p>
          <a:p>
            <a:pPr marL="228600" indent="-228600">
              <a:buFont typeface="+mj-lt"/>
              <a:buAutoNum type="arabicPeriod"/>
            </a:pPr>
            <a:r>
              <a:rPr lang="sv-SE" dirty="0"/>
              <a:t>Förmedla innebörden av att sammanfatta det centrala för att skapa tydlighet i samtalet för alla (med hjälp av exemplet på sliden).</a:t>
            </a:r>
          </a:p>
          <a:p>
            <a:pPr marL="228600" indent="-228600">
              <a:buFont typeface="+mj-lt"/>
              <a:buAutoNum type="arabicPeriod"/>
            </a:pPr>
            <a:endParaRPr lang="sv-SE" dirty="0"/>
          </a:p>
        </p:txBody>
      </p:sp>
      <p:sp>
        <p:nvSpPr>
          <p:cNvPr id="4" name="Platshållare för bildnummer 3">
            <a:extLst>
              <a:ext uri="{FF2B5EF4-FFF2-40B4-BE49-F238E27FC236}">
                <a16:creationId xmlns:a16="http://schemas.microsoft.com/office/drawing/2014/main" id="{517C6DA6-734E-E34D-7534-9916F66E4317}"/>
              </a:ext>
            </a:extLst>
          </p:cNvPr>
          <p:cNvSpPr>
            <a:spLocks noGrp="1"/>
          </p:cNvSpPr>
          <p:nvPr>
            <p:ph type="sldNum" sz="quarter" idx="5"/>
          </p:nvPr>
        </p:nvSpPr>
        <p:spPr/>
        <p:txBody>
          <a:bodyPr/>
          <a:lstStyle/>
          <a:p>
            <a:fld id="{4DC01E4E-69F1-4149-85FE-E8F355F61696}" type="slidenum">
              <a:rPr lang="sv-SE" smtClean="0"/>
              <a:t>100</a:t>
            </a:fld>
            <a:endParaRPr lang="sv-SE"/>
          </a:p>
        </p:txBody>
      </p:sp>
    </p:spTree>
    <p:extLst>
      <p:ext uri="{BB962C8B-B14F-4D97-AF65-F5344CB8AC3E}">
        <p14:creationId xmlns:p14="http://schemas.microsoft.com/office/powerpoint/2010/main" val="34600194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DD357-0176-7360-5CF9-AFB2BB57EFB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B397607-452F-1F97-7941-91DE601287A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14A5421-E203-7E0E-8A44-55636C8772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Att göra:</a:t>
            </a:r>
          </a:p>
          <a:p>
            <a:pPr marL="228600" indent="-228600">
              <a:buFont typeface="+mj-lt"/>
              <a:buAutoNum type="arabicPeriod"/>
            </a:pPr>
            <a:r>
              <a:rPr lang="sv-SE" dirty="0"/>
              <a:t>Påminn igen om att erfarenheter kan finnas i rummet, att prata om våld är känsligt.</a:t>
            </a:r>
          </a:p>
          <a:p>
            <a:pPr marL="228600" indent="-228600">
              <a:buFont typeface="+mj-lt"/>
              <a:buAutoNum type="arabicPeriod"/>
            </a:pPr>
            <a:r>
              <a:rPr lang="sv-SE" dirty="0"/>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effectLst/>
                <a:latin typeface="Helvetica Neue" panose="02000503000000020004" pitchFamily="2" charset="0"/>
              </a:rPr>
              <a:t>När vi pratar om skadliga normer som bidrar till våld behöver vi vara medvetna om att det alltid kan finnas personer i rummet som upplever det vi vill synliggöra och förändra.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effectLst/>
                <a:latin typeface="Helvetica Neue" panose="02000503000000020004" pitchFamily="2" charset="0"/>
              </a:rPr>
              <a:t>Därför ska vi prata om hur vi som MVP-ledare kan hantera dessa samtal så de inte blir förtryckande i stunden.</a:t>
            </a:r>
          </a:p>
          <a:p>
            <a:pPr marL="0" lvl="0" indent="0">
              <a:buFont typeface="Arial" panose="020B0604020202020204" pitchFamily="34" charset="0"/>
              <a:buNone/>
            </a:pPr>
            <a:endParaRPr lang="sv-SE" dirty="0"/>
          </a:p>
        </p:txBody>
      </p:sp>
      <p:sp>
        <p:nvSpPr>
          <p:cNvPr id="4" name="Platshållare för bildnummer 3">
            <a:extLst>
              <a:ext uri="{FF2B5EF4-FFF2-40B4-BE49-F238E27FC236}">
                <a16:creationId xmlns:a16="http://schemas.microsoft.com/office/drawing/2014/main" id="{7308AE14-C749-D18B-6110-AF12AE979A0C}"/>
              </a:ext>
            </a:extLst>
          </p:cNvPr>
          <p:cNvSpPr>
            <a:spLocks noGrp="1"/>
          </p:cNvSpPr>
          <p:nvPr>
            <p:ph type="sldNum" sz="quarter" idx="5"/>
          </p:nvPr>
        </p:nvSpPr>
        <p:spPr/>
        <p:txBody>
          <a:bodyPr/>
          <a:lstStyle/>
          <a:p>
            <a:fld id="{149C067B-9CE4-1A4B-8AE5-B35BE213FF10}" type="slidenum">
              <a:rPr lang="sv-SE" smtClean="0"/>
              <a:t>101</a:t>
            </a:fld>
            <a:endParaRPr lang="sv-SE"/>
          </a:p>
        </p:txBody>
      </p:sp>
    </p:spTree>
    <p:extLst>
      <p:ext uri="{BB962C8B-B14F-4D97-AF65-F5344CB8AC3E}">
        <p14:creationId xmlns:p14="http://schemas.microsoft.com/office/powerpoint/2010/main" val="31139944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Att göra:</a:t>
            </a:r>
          </a:p>
          <a:p>
            <a:pPr marL="228600" indent="-228600">
              <a:buFont typeface="+mj-lt"/>
              <a:buAutoNum type="arabicPeriod"/>
            </a:pPr>
            <a:r>
              <a:rPr lang="sv-SE"/>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effectLst/>
                <a:latin typeface="Helvetica Neue" panose="02000503000000020004" pitchFamily="2" charset="0"/>
              </a:rPr>
              <a:t>Vi ska prata om detta genom att göra en scenarioövning på samma tema.</a:t>
            </a:r>
          </a:p>
          <a:p>
            <a:pPr marL="685800" lvl="1" indent="-228600">
              <a:buFont typeface="Arial" panose="020B0604020202020204" pitchFamily="34" charset="0"/>
              <a:buChar char="•"/>
            </a:pPr>
            <a:r>
              <a:rPr lang="sv-SE"/>
              <a:t>Övningen här följer samma struktur som i metodmaterialet. </a:t>
            </a:r>
            <a:endParaRPr lang="sv-SE">
              <a:effectLst/>
              <a:latin typeface="Helvetica Neue" panose="02000503000000020004" pitchFamily="2" charset="0"/>
            </a:endParaRPr>
          </a:p>
          <a:p>
            <a:pPr marL="0" lvl="0" indent="0">
              <a:buFont typeface="Arial" panose="020B0604020202020204" pitchFamily="34" charset="0"/>
              <a:buNone/>
            </a:pPr>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102</a:t>
            </a:fld>
            <a:endParaRPr lang="sv-SE"/>
          </a:p>
        </p:txBody>
      </p:sp>
    </p:spTree>
    <p:extLst>
      <p:ext uri="{BB962C8B-B14F-4D97-AF65-F5344CB8AC3E}">
        <p14:creationId xmlns:p14="http://schemas.microsoft.com/office/powerpoint/2010/main" val="19769986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Läs upp scenariot (alternativt be en frivillig deltagare läsa)</a:t>
            </a:r>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103</a:t>
            </a:fld>
            <a:endParaRPr lang="sv-SE"/>
          </a:p>
        </p:txBody>
      </p:sp>
    </p:spTree>
    <p:extLst>
      <p:ext uri="{BB962C8B-B14F-4D97-AF65-F5344CB8AC3E}">
        <p14:creationId xmlns:p14="http://schemas.microsoft.com/office/powerpoint/2010/main" val="37623436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Läs upp tankar som snurrar (alternativt be en frivillig deltagare läsa).</a:t>
            </a:r>
          </a:p>
          <a:p>
            <a:pPr marL="228600" indent="-228600">
              <a:buFont typeface="+mj-lt"/>
              <a:buAutoNum type="arabicPeriod"/>
            </a:pPr>
            <a:endParaRPr lang="sv-SE"/>
          </a:p>
          <a:p>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104</a:t>
            </a:fld>
            <a:endParaRPr lang="sv-SE"/>
          </a:p>
        </p:txBody>
      </p:sp>
    </p:spTree>
    <p:extLst>
      <p:ext uri="{BB962C8B-B14F-4D97-AF65-F5344CB8AC3E}">
        <p14:creationId xmlns:p14="http://schemas.microsoft.com/office/powerpoint/2010/main" val="18492325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Fråga: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212529"/>
                </a:solidFill>
                <a:effectLst/>
                <a:latin typeface="Open Sans" panose="020B0606030504020204" pitchFamily="34" charset="0"/>
              </a:rPr>
              <a:t>Är situationen realistisk?</a:t>
            </a:r>
          </a:p>
          <a:p>
            <a:pPr marL="685800" lvl="1" indent="-228600">
              <a:buFont typeface="Arial" panose="020B0604020202020204" pitchFamily="34" charset="0"/>
              <a:buChar char="•"/>
            </a:pPr>
            <a:r>
              <a:rPr lang="sv-SE"/>
              <a:t>Är det någon som känner igen sig eller som har varit med om något liknande?</a:t>
            </a:r>
          </a:p>
          <a:p>
            <a:pPr marL="228600" lvl="0" indent="-228600">
              <a:buFont typeface="+mj-lt"/>
              <a:buAutoNum type="arabicPeriod"/>
            </a:pPr>
            <a:r>
              <a:rPr lang="sv-SE"/>
              <a:t>Om scenariot inte upplevs som realistiskt ber du gruppen justera beskrivningen.</a:t>
            </a:r>
          </a:p>
        </p:txBody>
      </p:sp>
      <p:sp>
        <p:nvSpPr>
          <p:cNvPr id="4" name="Platshållare för bildnummer 3"/>
          <p:cNvSpPr>
            <a:spLocks noGrp="1"/>
          </p:cNvSpPr>
          <p:nvPr>
            <p:ph type="sldNum" sz="quarter" idx="5"/>
          </p:nvPr>
        </p:nvSpPr>
        <p:spPr/>
        <p:txBody>
          <a:bodyPr/>
          <a:lstStyle/>
          <a:p>
            <a:fld id="{F29E5D8B-393A-C54A-9D94-1E7914ED0C31}" type="slidenum">
              <a:rPr lang="sv-SE" smtClean="0"/>
              <a:t>105</a:t>
            </a:fld>
            <a:endParaRPr lang="sv-SE"/>
          </a:p>
        </p:txBody>
      </p:sp>
    </p:spTree>
    <p:extLst>
      <p:ext uri="{BB962C8B-B14F-4D97-AF65-F5344CB8AC3E}">
        <p14:creationId xmlns:p14="http://schemas.microsoft.com/office/powerpoint/2010/main" val="346234258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 </a:t>
            </a:r>
          </a:p>
          <a:p>
            <a:pPr marL="228600" indent="-228600">
              <a:buFont typeface="+mj-lt"/>
              <a:buAutoNum type="arabicPeriod"/>
            </a:pPr>
            <a:r>
              <a:rPr lang="sv-SE"/>
              <a:t>Låt deltagarna diskutera frågorna i smågrupper.</a:t>
            </a:r>
          </a:p>
          <a:p>
            <a:pPr marL="228600" indent="-228600">
              <a:buFont typeface="+mj-lt"/>
              <a:buAutoNum type="arabicPeriod"/>
            </a:pPr>
            <a:r>
              <a:rPr lang="sv-SE"/>
              <a:t>Följ upp i helgrupp.</a:t>
            </a:r>
          </a:p>
          <a:p>
            <a:pPr marL="0" indent="0">
              <a:buFont typeface="+mj-lt"/>
              <a:buNone/>
            </a:pPr>
            <a:endParaRPr lang="sv-SE"/>
          </a:p>
          <a:p>
            <a:pPr marL="0" indent="0">
              <a:buFont typeface="+mj-lt"/>
              <a:buNone/>
            </a:pPr>
            <a:r>
              <a:rPr lang="sv-SE"/>
              <a:t>(Om ni inte hinner alla, så välj ut de frågor ni vill prioritera.)</a:t>
            </a:r>
          </a:p>
          <a:p>
            <a:endParaRPr lang="sv-SE"/>
          </a:p>
          <a:p>
            <a:endParaRPr lang="sv-SE"/>
          </a:p>
          <a:p>
            <a:endParaRPr lang="sv-SE"/>
          </a:p>
          <a:p>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106</a:t>
            </a:fld>
            <a:endParaRPr lang="sv-SE"/>
          </a:p>
        </p:txBody>
      </p:sp>
    </p:spTree>
    <p:extLst>
      <p:ext uri="{BB962C8B-B14F-4D97-AF65-F5344CB8AC3E}">
        <p14:creationId xmlns:p14="http://schemas.microsoft.com/office/powerpoint/2010/main" val="39272298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a:t>Nu ska vi prata om hur man som åskådare hade kunnat ingripa i den här situationen.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kern="1200">
                <a:solidFill>
                  <a:schemeClr val="tx1"/>
                </a:solidFill>
                <a:effectLst/>
                <a:latin typeface="+mn-lt"/>
                <a:ea typeface="+mn-ea"/>
                <a:cs typeface="+mn-cs"/>
              </a:rPr>
              <a:t>Gå vidare till ingripandestrategierna på nästa slide.</a:t>
            </a:r>
          </a:p>
          <a:p>
            <a:pPr marL="228600" indent="-228600">
              <a:buFont typeface="+mj-lt"/>
              <a:buAutoNum type="arabicPeriod"/>
            </a:pPr>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107</a:t>
            </a:fld>
            <a:endParaRPr lang="sv-SE"/>
          </a:p>
        </p:txBody>
      </p:sp>
    </p:spTree>
    <p:extLst>
      <p:ext uri="{BB962C8B-B14F-4D97-AF65-F5344CB8AC3E}">
        <p14:creationId xmlns:p14="http://schemas.microsoft.com/office/powerpoint/2010/main" val="38287902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97745-F7C8-5F1F-15B6-69881656C90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ECE601E-B028-1658-7517-4228DE518E3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D247218-503C-C61A-BFC2-86B38EDBB0CB}"/>
              </a:ext>
            </a:extLst>
          </p:cNvPr>
          <p:cNvSpPr>
            <a:spLocks noGrp="1"/>
          </p:cNvSpPr>
          <p:nvPr>
            <p:ph type="body" idx="1"/>
          </p:nvPr>
        </p:nvSpPr>
        <p:spPr/>
        <p:txBody>
          <a:bodyPr/>
          <a:lstStyle/>
          <a:p>
            <a:r>
              <a:rPr lang="sv-SE"/>
              <a:t>Att göra:</a:t>
            </a:r>
          </a:p>
          <a:p>
            <a:pPr marL="228600" indent="-228600" rtl="0">
              <a:buFont typeface="+mj-lt"/>
              <a:buAutoNum type="arabicPeriod"/>
            </a:pPr>
            <a:r>
              <a:rPr lang="sv-SE"/>
              <a:t>Uppmuntra deltagarna att </a:t>
            </a:r>
            <a:r>
              <a:rPr lang="sv-SE" sz="1200" b="0" i="0" kern="1200">
                <a:solidFill>
                  <a:schemeClr val="tx1"/>
                </a:solidFill>
                <a:effectLst/>
                <a:latin typeface="+mn-lt"/>
                <a:ea typeface="+mn-ea"/>
                <a:cs typeface="+mn-cs"/>
              </a:rPr>
              <a:t>ge exempel på </a:t>
            </a:r>
            <a:r>
              <a:rPr lang="sv-SE" sz="1200" b="0" i="0" u="sng" kern="1200">
                <a:solidFill>
                  <a:schemeClr val="tx1"/>
                </a:solidFill>
                <a:effectLst/>
                <a:latin typeface="+mn-lt"/>
                <a:ea typeface="+mn-ea"/>
                <a:cs typeface="+mn-cs"/>
              </a:rPr>
              <a:t>hur</a:t>
            </a:r>
            <a:r>
              <a:rPr lang="sv-SE" sz="1200" b="0" i="0" kern="1200">
                <a:solidFill>
                  <a:schemeClr val="tx1"/>
                </a:solidFill>
                <a:effectLst/>
                <a:latin typeface="+mn-lt"/>
                <a:ea typeface="+mn-ea"/>
                <a:cs typeface="+mn-cs"/>
              </a:rPr>
              <a:t> man hade kunnat:</a:t>
            </a:r>
          </a:p>
          <a:p>
            <a:pPr marL="628650" lvl="1" indent="-171450" rtl="0">
              <a:buFont typeface="Arial" panose="020B0604020202020204" pitchFamily="34" charset="0"/>
              <a:buChar char="•"/>
            </a:pPr>
            <a:r>
              <a:rPr lang="sv-SE" sz="1200" b="0" i="0" kern="1200">
                <a:solidFill>
                  <a:schemeClr val="tx1"/>
                </a:solidFill>
                <a:effectLst/>
                <a:latin typeface="+mn-lt"/>
                <a:ea typeface="+mn-ea"/>
                <a:cs typeface="+mn-cs"/>
              </a:rPr>
              <a:t>Ta hjälp av andra</a:t>
            </a:r>
          </a:p>
          <a:p>
            <a:pPr marL="628650" lvl="1" indent="-171450" rtl="0">
              <a:buFont typeface="Arial" panose="020B0604020202020204" pitchFamily="34" charset="0"/>
              <a:buChar char="•"/>
            </a:pPr>
            <a:r>
              <a:rPr lang="sv-SE" sz="1200" b="0" i="0" kern="1200">
                <a:solidFill>
                  <a:schemeClr val="tx1"/>
                </a:solidFill>
                <a:effectLst/>
                <a:latin typeface="+mn-lt"/>
                <a:ea typeface="+mn-ea"/>
                <a:cs typeface="+mn-cs"/>
              </a:rPr>
              <a:t>Distrahera</a:t>
            </a:r>
          </a:p>
          <a:p>
            <a:pPr marL="628650" lvl="1" indent="-171450" rtl="0">
              <a:buFont typeface="Arial" panose="020B0604020202020204" pitchFamily="34" charset="0"/>
              <a:buChar char="•"/>
            </a:pPr>
            <a:r>
              <a:rPr lang="sv-SE" sz="1200" b="0" i="0" kern="1200">
                <a:solidFill>
                  <a:schemeClr val="tx1"/>
                </a:solidFill>
                <a:effectLst/>
                <a:latin typeface="+mn-lt"/>
                <a:ea typeface="+mn-ea"/>
                <a:cs typeface="+mn-cs"/>
              </a:rPr>
              <a:t>Ingripa direkt</a:t>
            </a:r>
          </a:p>
          <a:p>
            <a:pPr marL="628650" lvl="1" indent="-171450" rtl="0">
              <a:buFont typeface="Arial" panose="020B0604020202020204" pitchFamily="34" charset="0"/>
              <a:buChar char="•"/>
            </a:pPr>
            <a:r>
              <a:rPr lang="sv-SE" sz="1200" b="0" i="0" kern="1200">
                <a:solidFill>
                  <a:schemeClr val="tx1"/>
                </a:solidFill>
                <a:effectLst/>
                <a:latin typeface="+mn-lt"/>
                <a:ea typeface="+mn-ea"/>
                <a:cs typeface="+mn-cs"/>
              </a:rPr>
              <a:t>Ge omsorg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Låt deltagarna diskutera i smågrupper.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kern="1200">
                <a:solidFill>
                  <a:schemeClr val="tx1"/>
                </a:solidFill>
                <a:effectLst/>
                <a:latin typeface="+mn-lt"/>
                <a:ea typeface="+mn-ea"/>
                <a:cs typeface="+mn-cs"/>
              </a:rPr>
              <a:t>Följ upp förslagen i helgrupp.</a:t>
            </a:r>
          </a:p>
          <a:p>
            <a:endParaRPr lang="sv-SE"/>
          </a:p>
        </p:txBody>
      </p:sp>
      <p:sp>
        <p:nvSpPr>
          <p:cNvPr id="4" name="Platshållare för bildnummer 3">
            <a:extLst>
              <a:ext uri="{FF2B5EF4-FFF2-40B4-BE49-F238E27FC236}">
                <a16:creationId xmlns:a16="http://schemas.microsoft.com/office/drawing/2014/main" id="{789E0A13-0477-57A2-C25B-5812D72D587B}"/>
              </a:ext>
            </a:extLst>
          </p:cNvPr>
          <p:cNvSpPr>
            <a:spLocks noGrp="1"/>
          </p:cNvSpPr>
          <p:nvPr>
            <p:ph type="sldNum" sz="quarter" idx="5"/>
          </p:nvPr>
        </p:nvSpPr>
        <p:spPr/>
        <p:txBody>
          <a:bodyPr/>
          <a:lstStyle/>
          <a:p>
            <a:fld id="{F29E5D8B-393A-C54A-9D94-1E7914ED0C31}" type="slidenum">
              <a:rPr lang="sv-SE" smtClean="0"/>
              <a:t>108</a:t>
            </a:fld>
            <a:endParaRPr lang="sv-SE"/>
          </a:p>
        </p:txBody>
      </p:sp>
    </p:spTree>
    <p:extLst>
      <p:ext uri="{BB962C8B-B14F-4D97-AF65-F5344CB8AC3E}">
        <p14:creationId xmlns:p14="http://schemas.microsoft.com/office/powerpoint/2010/main" val="40703864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i="0" dirty="0">
                <a:solidFill>
                  <a:srgbClr val="000000"/>
                </a:solidFill>
                <a:effectLst/>
                <a:latin typeface="Calibri" panose="020F0502020204030204" pitchFamily="34" charset="0"/>
              </a:rPr>
              <a:t>Vid behov </a:t>
            </a:r>
            <a:r>
              <a:rPr lang="sv-SE" sz="1800" b="0" i="0" dirty="0">
                <a:solidFill>
                  <a:srgbClr val="000000"/>
                </a:solidFill>
                <a:effectLst/>
                <a:latin typeface="Calibri" panose="020F0502020204030204" pitchFamily="34" charset="0"/>
              </a:rPr>
              <a:t>–</a:t>
            </a:r>
            <a:r>
              <a:rPr lang="sv-SE" sz="1800" b="1" i="0" dirty="0">
                <a:solidFill>
                  <a:srgbClr val="000000"/>
                </a:solidFill>
                <a:effectLst/>
                <a:latin typeface="Calibri" panose="020F0502020204030204" pitchFamily="34" charset="0"/>
              </a:rPr>
              <a:t> upplever ni att gruppen har en splittrad bild av rasism, kan ni dela definitionen av rasism som vi utgår från i MVP.</a:t>
            </a:r>
            <a:endParaRPr lang="sv-SE" sz="1800" b="0" i="0" dirty="0">
              <a:solidFill>
                <a:srgbClr val="000000"/>
              </a:solidFill>
              <a:effectLst/>
              <a:latin typeface="Calibri" panose="020F0502020204030204" pitchFamily="34" charset="0"/>
            </a:endParaRPr>
          </a:p>
          <a:p>
            <a:endParaRPr lang="sv-SE" sz="1800" b="0" i="0" dirty="0">
              <a:solidFill>
                <a:srgbClr val="000000"/>
              </a:solidFill>
              <a:effectLst/>
              <a:latin typeface="Calibri" panose="020F0502020204030204" pitchFamily="34" charset="0"/>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228600" indent="-228600">
              <a:buFont typeface="+mj-lt"/>
              <a:buAutoNum type="arabicPeriod"/>
            </a:pPr>
            <a:r>
              <a:rPr lang="sv-SE" i="0" dirty="0"/>
              <a:t>Definitionen av rasism kommer från samhällsforskaren </a:t>
            </a:r>
            <a:r>
              <a:rPr lang="sv-SE" i="0" dirty="0" err="1"/>
              <a:t>Philomena</a:t>
            </a:r>
            <a:r>
              <a:rPr lang="sv-SE" i="0" dirty="0"/>
              <a:t> </a:t>
            </a:r>
            <a:r>
              <a:rPr lang="sv-SE" i="0" dirty="0" err="1"/>
              <a:t>Essed</a:t>
            </a:r>
            <a:r>
              <a:rPr lang="sv-SE" i="0" dirty="0"/>
              <a:t> som menar att rasism måste förstås som en </a:t>
            </a:r>
            <a:r>
              <a:rPr lang="sv-SE" i="0" u="sng" dirty="0"/>
              <a:t>ideologi, struktur och process </a:t>
            </a:r>
            <a:r>
              <a:rPr lang="sv-SE" i="0" dirty="0"/>
              <a:t>på samma gång:</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i="0" dirty="0"/>
              <a:t>Ideologin</a:t>
            </a:r>
            <a:r>
              <a:rPr lang="sv-SE" i="0" dirty="0"/>
              <a:t> – handlar här om den samling av idéer och antaganden som bottnar i att människosläktet skulle kunna delas in i olika raser/folkgrupper och att dessa bär på olika egenskaper/förmågor som i sig värderades över- och underlägsna (en hierarki med vitheten som norm).</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i="0" dirty="0"/>
              <a:t>Struktur</a:t>
            </a:r>
            <a:r>
              <a:rPr lang="sv-SE" i="0" dirty="0"/>
              <a:t> – med ordet struktur menar hon att dessa idéer, antaganden och attityder om människor bildat ett mönster och en maktstruktur över tid. En central del av vad rasism innebär är alltså denna maktstruktur – som är global, och inte bara ses i Sverige.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i="0" dirty="0"/>
              <a:t>Process</a:t>
            </a:r>
            <a:r>
              <a:rPr lang="sv-SE" i="0" dirty="0"/>
              <a:t> – för att förstå hur rasism fungerar menar </a:t>
            </a:r>
            <a:r>
              <a:rPr lang="sv-SE" i="0" dirty="0" err="1"/>
              <a:t>Essed</a:t>
            </a:r>
            <a:r>
              <a:rPr lang="sv-SE" i="0" dirty="0"/>
              <a:t> att vi därför också måste se på rasism som en process</a:t>
            </a:r>
            <a:r>
              <a:rPr lang="sv-SE" i="1" dirty="0"/>
              <a:t>,</a:t>
            </a:r>
            <a:r>
              <a:rPr lang="sv-SE" i="0" dirty="0"/>
              <a:t> alltså ett typ av ”görande" precis som med andra maktsystem (sexism, homofobi osv). Idéer/normer om människors olikheter baserat på ”ras” lever vidare eftersom vi gör och upprepar rasism i vardagliga antaganden om varandra. Görandet av rasism i vardagliga situationer brukar ibland beskrivas som ”vardagsrasism”.</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i="0" dirty="0"/>
          </a:p>
          <a:p>
            <a:r>
              <a:rPr lang="sv-SE" sz="1200" b="0" i="0" u="sng" dirty="0">
                <a:solidFill>
                  <a:srgbClr val="000000"/>
                </a:solidFill>
                <a:effectLst/>
                <a:latin typeface="Calibri" panose="020F0502020204030204" pitchFamily="34" charset="0"/>
              </a:rPr>
              <a:t>Tänk på: </a:t>
            </a:r>
          </a:p>
          <a:p>
            <a:r>
              <a:rPr lang="sv-SE" sz="1200" dirty="0"/>
              <a:t>Ibland kan deltagare tala om ”omvänd rasism”, alltså idén att rasism kan riktas mot vita. I MVP utgår vi dock från att rasism inte bara handlar om enskilda attityder, utan om makt och en historiskt formad rasmaktordning som skapar strukturell ojämlikhet.</a:t>
            </a:r>
          </a:p>
          <a:p>
            <a:r>
              <a:rPr lang="sv-SE" sz="1200" dirty="0"/>
              <a:t>Att bli kränkt eller påhoppad för sin hudfärg är alltid fel och räknas som våld. Men att beskriva det som ”omvänd rasism” förenklar problemet, förminskar den strukturella utsattheten och kan skuldbelägga redan </a:t>
            </a:r>
            <a:r>
              <a:rPr lang="sv-SE" sz="1200"/>
              <a:t>drabbade.</a:t>
            </a:r>
            <a:endParaRPr lang="sv-SE" sz="1200"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E5D8B-393A-C54A-9D94-1E7914ED0C3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39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6313">
              <a:defRPr/>
            </a:pPr>
            <a:r>
              <a:rPr lang="sv-SE" b="0" i="0" u="none">
                <a:solidFill>
                  <a:srgbClr val="FF0000"/>
                </a:solidFill>
              </a:rPr>
              <a:t>Att göra:</a:t>
            </a:r>
          </a:p>
          <a:p>
            <a:pPr marL="228600" indent="-228600" defTabSz="946313">
              <a:buFont typeface="+mj-lt"/>
              <a:buAutoNum type="arabicPeriod"/>
              <a:defRPr/>
            </a:pPr>
            <a:r>
              <a:rPr lang="sv-SE" b="0" i="0" u="none">
                <a:solidFill>
                  <a:srgbClr val="FF0000"/>
                </a:solidFill>
              </a:rPr>
              <a:t>Gå igenom tider och innehåll för dagarna.</a:t>
            </a:r>
          </a:p>
          <a:p>
            <a:pPr marL="228600" indent="-228600" defTabSz="946313">
              <a:buFont typeface="+mj-lt"/>
              <a:buAutoNum type="arabicPeriod"/>
              <a:defRPr/>
            </a:pPr>
            <a:endParaRPr lang="sv-SE" b="0" i="0" u="none">
              <a:solidFill>
                <a:srgbClr val="FF0000"/>
              </a:solidFill>
            </a:endParaRPr>
          </a:p>
          <a:p>
            <a:endParaRPr lang="sv-SE"/>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11</a:t>
            </a:fld>
            <a:endParaRPr lang="sv-SE"/>
          </a:p>
        </p:txBody>
      </p:sp>
    </p:spTree>
    <p:extLst>
      <p:ext uri="{BB962C8B-B14F-4D97-AF65-F5344CB8AC3E}">
        <p14:creationId xmlns:p14="http://schemas.microsoft.com/office/powerpoint/2010/main" val="21617052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Paus</a:t>
            </a:r>
            <a:r>
              <a:rPr lang="sv-SE"/>
              <a:t> – 9.50-10.00 </a:t>
            </a:r>
            <a:r>
              <a:rPr lang="sv-SE" b="0" baseline="0"/>
              <a:t>(10 min)</a:t>
            </a:r>
            <a:endParaRPr lang="sv-SE"/>
          </a:p>
          <a:p>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110</a:t>
            </a:fld>
            <a:endParaRPr lang="sv-SE"/>
          </a:p>
        </p:txBody>
      </p:sp>
    </p:spTree>
    <p:extLst>
      <p:ext uri="{BB962C8B-B14F-4D97-AF65-F5344CB8AC3E}">
        <p14:creationId xmlns:p14="http://schemas.microsoft.com/office/powerpoint/2010/main" val="18294796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Visa hemsidan </a:t>
            </a:r>
            <a:r>
              <a:rPr lang="sv-SE" dirty="0"/>
              <a:t>– 10.00-10.10 </a:t>
            </a:r>
            <a:r>
              <a:rPr lang="sv-SE" b="0" baseline="0" dirty="0"/>
              <a:t>(10 min)</a:t>
            </a:r>
            <a:endParaRPr lang="sv-SE" dirty="0"/>
          </a:p>
          <a:p>
            <a:endParaRPr lang="sv-SE" dirty="0"/>
          </a:p>
          <a:p>
            <a:r>
              <a:rPr lang="sv-SE" dirty="0"/>
              <a:t>Att göra:</a:t>
            </a:r>
          </a:p>
          <a:p>
            <a:pPr marL="228600" indent="-228600">
              <a:buFont typeface="+mj-lt"/>
              <a:buAutoNum type="arabicPeriod"/>
            </a:pPr>
            <a:r>
              <a:rPr lang="sv-SE" dirty="0"/>
              <a:t>Gå igenom hemsidan:</a:t>
            </a:r>
          </a:p>
          <a:p>
            <a:pPr marL="685800" lvl="1" indent="-228600">
              <a:buFont typeface="Arial" panose="020B0604020202020204" pitchFamily="34" charset="0"/>
              <a:buChar char="•"/>
            </a:pPr>
            <a:r>
              <a:rPr lang="sv-SE" dirty="0"/>
              <a:t>Resurscentrum</a:t>
            </a:r>
          </a:p>
          <a:p>
            <a:pPr marL="685800" lvl="1" indent="-228600">
              <a:buFont typeface="Arial" panose="020B0604020202020204" pitchFamily="34" charset="0"/>
              <a:buChar char="•"/>
            </a:pPr>
            <a:r>
              <a:rPr lang="sv-SE" dirty="0"/>
              <a:t>Lektionsöversikt</a:t>
            </a:r>
          </a:p>
          <a:p>
            <a:pPr marL="685800" lvl="1" indent="-228600">
              <a:buFont typeface="Arial" panose="020B0604020202020204" pitchFamily="34" charset="0"/>
              <a:buChar char="•"/>
            </a:pPr>
            <a:r>
              <a:rPr lang="sv-SE" dirty="0"/>
              <a:t>Hur man startar en lektion och delar skärm.</a:t>
            </a:r>
          </a:p>
          <a:p>
            <a:pPr marL="685800" lvl="1" indent="-228600">
              <a:buFont typeface="Arial" panose="020B0604020202020204" pitchFamily="34" charset="0"/>
              <a:buChar char="•"/>
            </a:pPr>
            <a:r>
              <a:rPr lang="sv-SE" dirty="0"/>
              <a:t>Feedback och support-rutorna</a:t>
            </a:r>
          </a:p>
        </p:txBody>
      </p:sp>
      <p:sp>
        <p:nvSpPr>
          <p:cNvPr id="4" name="Platshållare för bildnummer 3"/>
          <p:cNvSpPr>
            <a:spLocks noGrp="1"/>
          </p:cNvSpPr>
          <p:nvPr>
            <p:ph type="sldNum" sz="quarter" idx="5"/>
          </p:nvPr>
        </p:nvSpPr>
        <p:spPr/>
        <p:txBody>
          <a:bodyPr/>
          <a:lstStyle/>
          <a:p>
            <a:fld id="{F29E5D8B-393A-C54A-9D94-1E7914ED0C31}" type="slidenum">
              <a:rPr lang="sv-SE" smtClean="0"/>
              <a:t>111</a:t>
            </a:fld>
            <a:endParaRPr lang="sv-SE"/>
          </a:p>
        </p:txBody>
      </p:sp>
    </p:spTree>
    <p:extLst>
      <p:ext uri="{BB962C8B-B14F-4D97-AF65-F5344CB8AC3E}">
        <p14:creationId xmlns:p14="http://schemas.microsoft.com/office/powerpoint/2010/main" val="5680098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Instruktioner till att hålla övningar </a:t>
            </a:r>
            <a:r>
              <a:rPr lang="sv-SE" b="0" dirty="0"/>
              <a:t>– 10.10-10.1</a:t>
            </a:r>
            <a:r>
              <a:rPr lang="sv-SE" b="0" i="1" dirty="0"/>
              <a:t>5</a:t>
            </a:r>
            <a:r>
              <a:rPr lang="sv-SE" b="0" dirty="0"/>
              <a:t> </a:t>
            </a:r>
            <a:r>
              <a:rPr lang="sv-SE" b="0" baseline="0" dirty="0"/>
              <a:t>(</a:t>
            </a:r>
            <a:r>
              <a:rPr lang="sv-SE" b="0" u="none" baseline="0" dirty="0"/>
              <a:t>5</a:t>
            </a:r>
            <a:r>
              <a:rPr lang="sv-SE" b="0" baseline="0" dirty="0"/>
              <a:t> min)</a:t>
            </a:r>
            <a:endParaRPr lang="sv-SE" b="0" dirty="0"/>
          </a:p>
          <a:p>
            <a:endParaRPr lang="sv-SE" dirty="0"/>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ni få prova på att hålla i övningar ur metodmaterialet.</a:t>
            </a:r>
          </a:p>
          <a:p>
            <a:pPr marL="685800" lvl="1" indent="-228600">
              <a:buFont typeface="Arial" panose="020B0604020202020204" pitchFamily="34" charset="0"/>
              <a:buChar char="•"/>
            </a:pPr>
            <a:r>
              <a:rPr lang="sv-SE" dirty="0"/>
              <a:t>Syftet är att få bekanta oss mer med metodmaterialet mer det ska få prova på och öva. </a:t>
            </a:r>
          </a:p>
          <a:p>
            <a:pPr marL="228600" indent="-228600">
              <a:buFont typeface="+mj-lt"/>
              <a:buAutoNum type="arabicPeriod"/>
            </a:pPr>
            <a:endParaRPr lang="sv-SE"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112</a:t>
            </a:fld>
            <a:endParaRPr lang="sv-SE"/>
          </a:p>
        </p:txBody>
      </p:sp>
    </p:spTree>
    <p:extLst>
      <p:ext uri="{BB962C8B-B14F-4D97-AF65-F5344CB8AC3E}">
        <p14:creationId xmlns:p14="http://schemas.microsoft.com/office/powerpoint/2010/main" val="41577045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Gå igenom instruktionerna.</a:t>
            </a:r>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113</a:t>
            </a:fld>
            <a:endParaRPr lang="sv-SE"/>
          </a:p>
        </p:txBody>
      </p:sp>
    </p:spTree>
    <p:extLst>
      <p:ext uri="{BB962C8B-B14F-4D97-AF65-F5344CB8AC3E}">
        <p14:creationId xmlns:p14="http://schemas.microsoft.com/office/powerpoint/2010/main" val="34179616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MELLANSTADIET</a:t>
            </a:r>
          </a:p>
          <a:p>
            <a:endParaRPr lang="sv-SE"/>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Gå igenom gruppindelningen.</a:t>
            </a:r>
          </a:p>
          <a:p>
            <a:pPr marL="228600" indent="-228600">
              <a:buFont typeface="+mj-lt"/>
              <a:buAutoNum type="arabicPeriod"/>
            </a:pPr>
            <a:r>
              <a:rPr lang="sv-SE"/>
              <a:t>Be deltagarna om feedback kring gruppindelningen, behöver den ändras?</a:t>
            </a:r>
          </a:p>
          <a:p>
            <a:pPr marL="228600" indent="-228600">
              <a:buFont typeface="+mj-lt"/>
              <a:buAutoNum type="arabicPeriod"/>
            </a:pPr>
            <a:r>
              <a:rPr lang="sv-SE"/>
              <a:t>Informera om vilken ledare som kommer vara i vilket rum. </a:t>
            </a:r>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b="0" i="0" u="none" strike="noStrike" kern="1200">
                <a:solidFill>
                  <a:schemeClr val="tx1"/>
                </a:solidFill>
                <a:effectLst/>
                <a:latin typeface="+mn-lt"/>
                <a:ea typeface="+mn-ea"/>
                <a:cs typeface="+mn-cs"/>
              </a:rPr>
              <a:t>Gör ett första utkast på grupp- och ledarindelning inför utbildningen som ni sedan kan ändra i vid behov.</a:t>
            </a:r>
          </a:p>
          <a:p>
            <a:pPr marL="228600" indent="-228600">
              <a:buFont typeface="+mj-lt"/>
              <a:buAutoNum type="arabicPeriod"/>
            </a:pPr>
            <a:r>
              <a:rPr lang="sv-SE" sz="1200" b="0" i="0" u="none" strike="noStrike" kern="1200">
                <a:solidFill>
                  <a:schemeClr val="tx1"/>
                </a:solidFill>
                <a:effectLst/>
                <a:latin typeface="+mn-lt"/>
                <a:ea typeface="+mn-ea"/>
                <a:cs typeface="+mn-cs"/>
              </a:rPr>
              <a:t>Dela in så att varje ledarpar består av fler kön (en man och en kvinna ex.), så långt det är möjligt.</a:t>
            </a:r>
            <a:endParaRPr lang="sv-SE"/>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114</a:t>
            </a:fld>
            <a:endParaRPr lang="sv-SE"/>
          </a:p>
        </p:txBody>
      </p:sp>
    </p:spTree>
    <p:extLst>
      <p:ext uri="{BB962C8B-B14F-4D97-AF65-F5344CB8AC3E}">
        <p14:creationId xmlns:p14="http://schemas.microsoft.com/office/powerpoint/2010/main" val="172827313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HÖGSTADIET</a:t>
            </a:r>
          </a:p>
          <a:p>
            <a:endParaRPr lang="sv-SE"/>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Gå igenom gruppindelningen.</a:t>
            </a:r>
          </a:p>
          <a:p>
            <a:pPr marL="228600" indent="-228600">
              <a:buFont typeface="+mj-lt"/>
              <a:buAutoNum type="arabicPeriod"/>
            </a:pPr>
            <a:r>
              <a:rPr lang="sv-SE"/>
              <a:t>Be deltagarna om feedback kring gruppindelningen, behöver den ändras?</a:t>
            </a:r>
          </a:p>
          <a:p>
            <a:pPr marL="228600" indent="-228600">
              <a:buFont typeface="+mj-lt"/>
              <a:buAutoNum type="arabicPeriod"/>
            </a:pPr>
            <a:r>
              <a:rPr lang="sv-SE"/>
              <a:t>Informera om vilken ledare som kommer vara i vilket rum. </a:t>
            </a:r>
          </a:p>
          <a:p>
            <a:endParaRPr lang="sv-SE"/>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b="0" i="0" u="none" strike="noStrike" kern="1200">
                <a:solidFill>
                  <a:schemeClr val="tx1"/>
                </a:solidFill>
                <a:effectLst/>
                <a:latin typeface="+mn-lt"/>
                <a:ea typeface="+mn-ea"/>
                <a:cs typeface="+mn-cs"/>
              </a:rPr>
              <a:t>Gör ett första utkast på grupp- och ledarindelning inför utbildningen som ni sedan kan ändra i vid behov.</a:t>
            </a:r>
          </a:p>
          <a:p>
            <a:pPr marL="228600" indent="-228600">
              <a:buFont typeface="+mj-lt"/>
              <a:buAutoNum type="arabicPeriod"/>
            </a:pPr>
            <a:r>
              <a:rPr lang="sv-SE" sz="1200" b="0" i="0" u="none" strike="noStrike" kern="1200">
                <a:solidFill>
                  <a:schemeClr val="tx1"/>
                </a:solidFill>
                <a:effectLst/>
                <a:latin typeface="+mn-lt"/>
                <a:ea typeface="+mn-ea"/>
                <a:cs typeface="+mn-cs"/>
              </a:rPr>
              <a:t>Dela in så att varje ledarpar består av fler kön (en man och en kvinna ex.), så långt det är möjligt.</a:t>
            </a:r>
            <a:endParaRPr lang="sv-SE"/>
          </a:p>
          <a:p>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115</a:t>
            </a:fld>
            <a:endParaRPr lang="sv-SE"/>
          </a:p>
        </p:txBody>
      </p:sp>
    </p:spTree>
    <p:extLst>
      <p:ext uri="{BB962C8B-B14F-4D97-AF65-F5344CB8AC3E}">
        <p14:creationId xmlns:p14="http://schemas.microsoft.com/office/powerpoint/2010/main" val="371851226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GYMNASIET</a:t>
            </a:r>
          </a:p>
          <a:p>
            <a:endParaRPr lang="sv-SE"/>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Gå igenom gruppindelningen.</a:t>
            </a:r>
          </a:p>
          <a:p>
            <a:pPr marL="228600" indent="-228600">
              <a:buFont typeface="+mj-lt"/>
              <a:buAutoNum type="arabicPeriod"/>
            </a:pPr>
            <a:r>
              <a:rPr lang="sv-SE"/>
              <a:t>Be deltagarna om feedback kring gruppindelningen, behöver den ändras?</a:t>
            </a:r>
          </a:p>
          <a:p>
            <a:pPr marL="228600" indent="-228600">
              <a:buFont typeface="+mj-lt"/>
              <a:buAutoNum type="arabicPeriod"/>
            </a:pPr>
            <a:r>
              <a:rPr lang="sv-SE"/>
              <a:t>Informera om vilken ledare som kommer vara i vilket rum. </a:t>
            </a:r>
          </a:p>
          <a:p>
            <a:endParaRPr lang="sv-SE"/>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b="0" i="0" u="none" strike="noStrike" kern="1200">
                <a:solidFill>
                  <a:schemeClr val="tx1"/>
                </a:solidFill>
                <a:effectLst/>
                <a:latin typeface="+mn-lt"/>
                <a:ea typeface="+mn-ea"/>
                <a:cs typeface="+mn-cs"/>
              </a:rPr>
              <a:t>Gör ett första utkast på grupp- och ledarindelning inför utbildningen som ni sedan kan ändra i vid behov.</a:t>
            </a:r>
          </a:p>
          <a:p>
            <a:pPr marL="228600" indent="-228600">
              <a:buFont typeface="+mj-lt"/>
              <a:buAutoNum type="arabicPeriod"/>
            </a:pPr>
            <a:r>
              <a:rPr lang="sv-SE" sz="1200" b="0" i="0" u="none" strike="noStrike" kern="1200">
                <a:solidFill>
                  <a:schemeClr val="tx1"/>
                </a:solidFill>
                <a:effectLst/>
                <a:latin typeface="+mn-lt"/>
                <a:ea typeface="+mn-ea"/>
                <a:cs typeface="+mn-cs"/>
              </a:rPr>
              <a:t>Dela in så att varje ledarpar består av fler kön (en man och en kvinna ex.), så långt det är möjligt.</a:t>
            </a:r>
            <a:endParaRPr lang="sv-SE"/>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116</a:t>
            </a:fld>
            <a:endParaRPr lang="sv-SE"/>
          </a:p>
        </p:txBody>
      </p:sp>
    </p:spTree>
    <p:extLst>
      <p:ext uri="{BB962C8B-B14F-4D97-AF65-F5344CB8AC3E}">
        <p14:creationId xmlns:p14="http://schemas.microsoft.com/office/powerpoint/2010/main" val="11647437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Hålla i övningar (förberedelsetid + egen paus) </a:t>
            </a:r>
            <a:r>
              <a:rPr lang="sv-SE" b="0" dirty="0"/>
              <a:t>– 10.15-11.00 </a:t>
            </a:r>
            <a:r>
              <a:rPr lang="sv-SE" b="0" baseline="0" dirty="0"/>
              <a:t>(45 min)</a:t>
            </a:r>
            <a:endParaRPr lang="sv-SE" b="0" dirty="0"/>
          </a:p>
          <a:p>
            <a:endParaRPr lang="sv-SE" b="1" dirty="0"/>
          </a:p>
          <a:p>
            <a:r>
              <a:rPr lang="sv-SE" b="0"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kommer ni få </a:t>
            </a:r>
            <a:r>
              <a:rPr lang="sv-SE" dirty="0">
                <a:highlight>
                  <a:srgbClr val="FFFF00"/>
                </a:highlight>
              </a:rPr>
              <a:t>tid </a:t>
            </a:r>
            <a:r>
              <a:rPr lang="sv-SE" dirty="0"/>
              <a:t>för förberedelser ink. egen paus.</a:t>
            </a:r>
          </a:p>
          <a:p>
            <a:pPr marL="685800" lvl="1" indent="-228600">
              <a:buFont typeface="Arial" panose="020B0604020202020204" pitchFamily="34" charset="0"/>
              <a:buChar char="•"/>
            </a:pPr>
            <a:r>
              <a:rPr lang="sv-SE" dirty="0"/>
              <a:t>Återsamling sker 11.00 i halvgrupper. </a:t>
            </a:r>
          </a:p>
          <a:p>
            <a:pPr marL="685800" lvl="1" indent="-228600">
              <a:buFont typeface="Arial" panose="020B0604020202020204" pitchFamily="34" charset="0"/>
              <a:buChar char="•"/>
            </a:pPr>
            <a:r>
              <a:rPr lang="sv-SE" dirty="0"/>
              <a:t>Understryk vikten av att vara på plats i tid. </a:t>
            </a:r>
          </a:p>
          <a:p>
            <a:endParaRPr lang="sv-SE" dirty="0"/>
          </a:p>
          <a:p>
            <a:endParaRPr lang="sv-SE" dirty="0"/>
          </a:p>
          <a:p>
            <a:r>
              <a:rPr lang="sv-SE" u="sng" dirty="0"/>
              <a:t>Tider för grupper:</a:t>
            </a:r>
          </a:p>
          <a:p>
            <a:pPr marL="0" indent="0">
              <a:buFont typeface="+mj-lt"/>
              <a:buNone/>
            </a:pPr>
            <a:r>
              <a:rPr lang="sv-SE" b="1" dirty="0"/>
              <a:t>Grupp 1 </a:t>
            </a:r>
            <a:r>
              <a:rPr lang="sv-SE" dirty="0"/>
              <a:t>– 11.00-11.30</a:t>
            </a:r>
          </a:p>
          <a:p>
            <a:pPr marL="0" indent="0">
              <a:buFont typeface="+mj-lt"/>
              <a:buNone/>
            </a:pPr>
            <a:r>
              <a:rPr lang="sv-SE" b="1" dirty="0"/>
              <a:t>Grupp 2 </a:t>
            </a:r>
            <a:r>
              <a:rPr lang="sv-SE" dirty="0"/>
              <a:t>– 11.30-12.00</a:t>
            </a:r>
          </a:p>
          <a:p>
            <a:pPr marL="0" indent="0">
              <a:buFont typeface="+mj-lt"/>
              <a:buNone/>
            </a:pPr>
            <a:r>
              <a:rPr lang="sv-SE" dirty="0"/>
              <a:t>Lunch – 12.00-13.00 (60 min)</a:t>
            </a:r>
          </a:p>
          <a:p>
            <a:pPr marL="0" indent="0">
              <a:buFont typeface="+mj-lt"/>
              <a:buNone/>
            </a:pPr>
            <a:r>
              <a:rPr lang="sv-SE" b="1" dirty="0"/>
              <a:t>Grupp 3 </a:t>
            </a:r>
            <a:r>
              <a:rPr lang="sv-SE" dirty="0"/>
              <a:t>– 13.00-13.30</a:t>
            </a:r>
          </a:p>
          <a:p>
            <a:pPr marL="0" indent="0">
              <a:buFont typeface="+mj-lt"/>
              <a:buNone/>
            </a:pPr>
            <a:r>
              <a:rPr lang="sv-SE" b="1" dirty="0"/>
              <a:t>Grupp 4 </a:t>
            </a:r>
            <a:r>
              <a:rPr lang="sv-SE" dirty="0"/>
              <a:t>– 13.30-14.00</a:t>
            </a:r>
          </a:p>
          <a:p>
            <a:pPr marL="0" indent="0">
              <a:buFont typeface="+mj-lt"/>
              <a:buNone/>
            </a:pPr>
            <a:r>
              <a:rPr lang="sv-SE" dirty="0"/>
              <a:t>Paus – 14.00-14.30 (30 min)</a:t>
            </a:r>
          </a:p>
          <a:p>
            <a:pPr marL="0" indent="0">
              <a:buFont typeface="+mj-lt"/>
              <a:buNone/>
            </a:pPr>
            <a:r>
              <a:rPr lang="sv-SE" b="1" dirty="0"/>
              <a:t>Grupp 5 </a:t>
            </a:r>
            <a:r>
              <a:rPr lang="sv-SE" dirty="0"/>
              <a:t>– 14.30-15.00</a:t>
            </a:r>
          </a:p>
          <a:p>
            <a:pPr marL="0" indent="0">
              <a:buFont typeface="+mj-lt"/>
              <a:buNone/>
            </a:pPr>
            <a:r>
              <a:rPr lang="sv-SE" b="1" dirty="0"/>
              <a:t>Grupp 6 </a:t>
            </a:r>
            <a:r>
              <a:rPr lang="sv-SE" dirty="0"/>
              <a:t>– 15.00-15.30</a:t>
            </a:r>
          </a:p>
          <a:p>
            <a:pPr marL="0" indent="0">
              <a:buFont typeface="+mj-lt"/>
              <a:buNone/>
            </a:pPr>
            <a:r>
              <a:rPr lang="sv-SE" b="1" dirty="0"/>
              <a:t>Reflektion i halvgrupp </a:t>
            </a:r>
            <a:r>
              <a:rPr lang="sv-SE" dirty="0"/>
              <a:t>– 15.30-15.40 (10 min)</a:t>
            </a:r>
          </a:p>
          <a:p>
            <a:pPr marL="0" indent="0">
              <a:buFont typeface="+mj-lt"/>
              <a:buNone/>
            </a:pPr>
            <a:r>
              <a:rPr lang="sv-SE" dirty="0"/>
              <a:t>Paus – 15.40-15.50 (10 min)</a:t>
            </a:r>
          </a:p>
          <a:p>
            <a:pPr marL="0" indent="0">
              <a:buFont typeface="+mj-lt"/>
              <a:buNone/>
            </a:pPr>
            <a:r>
              <a:rPr lang="sv-SE" b="1" dirty="0"/>
              <a:t>Samling i helgrupp </a:t>
            </a:r>
            <a:r>
              <a:rPr lang="sv-SE" dirty="0"/>
              <a:t>– 15.50</a:t>
            </a:r>
          </a:p>
          <a:p>
            <a:pPr marL="0" indent="0">
              <a:buFont typeface="+mj-lt"/>
              <a:buNone/>
            </a:pPr>
            <a:endParaRPr lang="sv-SE"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117</a:t>
            </a:fld>
            <a:endParaRPr lang="sv-SE"/>
          </a:p>
        </p:txBody>
      </p:sp>
    </p:spTree>
    <p:extLst>
      <p:ext uri="{BB962C8B-B14F-4D97-AF65-F5344CB8AC3E}">
        <p14:creationId xmlns:p14="http://schemas.microsoft.com/office/powerpoint/2010/main" val="81550374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Lunch</a:t>
            </a:r>
            <a:r>
              <a:rPr lang="sv-SE"/>
              <a:t> – 12.00-13.00 </a:t>
            </a:r>
            <a:r>
              <a:rPr lang="sv-SE" b="0" baseline="0"/>
              <a:t>(60 min)</a:t>
            </a:r>
            <a:endParaRPr lang="sv-SE"/>
          </a:p>
          <a:p>
            <a:endParaRPr lang="sv-SE"/>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118</a:t>
            </a:fld>
            <a:endParaRPr lang="sv-SE"/>
          </a:p>
        </p:txBody>
      </p:sp>
    </p:spTree>
    <p:extLst>
      <p:ext uri="{BB962C8B-B14F-4D97-AF65-F5344CB8AC3E}">
        <p14:creationId xmlns:p14="http://schemas.microsoft.com/office/powerpoint/2010/main" val="21511015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891EB-78BD-EED7-3CB1-BEBF7B93A62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F0D8987-93F7-3AB4-B02C-D6396B1D2D7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F98F2AB-027F-18C7-3973-6BF9DD517B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Hålla i övningar </a:t>
            </a:r>
            <a:r>
              <a:rPr lang="sv-SE" b="0"/>
              <a:t>– 11.00-15.40 </a:t>
            </a:r>
          </a:p>
          <a:p>
            <a:endParaRPr lang="sv-SE"/>
          </a:p>
          <a:p>
            <a:r>
              <a:rPr lang="sv-SE"/>
              <a:t>Att göra:</a:t>
            </a:r>
          </a:p>
          <a:p>
            <a:pPr marL="228600" indent="-228600">
              <a:buFont typeface="+mj-lt"/>
              <a:buAutoNum type="arabicPeriod"/>
            </a:pPr>
            <a:r>
              <a:rPr lang="sv-SE"/>
              <a:t>Deltagarna håller övningar i ledarpar, i respektive halvgrupp. </a:t>
            </a:r>
          </a:p>
          <a:p>
            <a:pPr marL="228600" indent="-228600">
              <a:buFont typeface="+mj-lt"/>
              <a:buAutoNum type="arabicPeriod"/>
            </a:pPr>
            <a:endParaRPr lang="sv-SE"/>
          </a:p>
          <a:p>
            <a:pPr marL="228600" indent="-228600">
              <a:buFont typeface="+mj-lt"/>
              <a:buAutoNum type="arabicPeriod"/>
            </a:pPr>
            <a:endParaRPr lang="sv-SE"/>
          </a:p>
          <a:p>
            <a:r>
              <a:rPr lang="sv-SE" u="sng"/>
              <a:t>Tider för grupper:</a:t>
            </a:r>
          </a:p>
          <a:p>
            <a:pPr marL="0" indent="0">
              <a:buFont typeface="+mj-lt"/>
              <a:buNone/>
            </a:pPr>
            <a:r>
              <a:rPr lang="sv-SE" b="1"/>
              <a:t>Grupp 1 </a:t>
            </a:r>
            <a:r>
              <a:rPr lang="sv-SE"/>
              <a:t>– 11.00-11.30</a:t>
            </a:r>
          </a:p>
          <a:p>
            <a:pPr marL="0" indent="0">
              <a:buFont typeface="+mj-lt"/>
              <a:buNone/>
            </a:pPr>
            <a:r>
              <a:rPr lang="sv-SE" b="1"/>
              <a:t>Grupp 2 </a:t>
            </a:r>
            <a:r>
              <a:rPr lang="sv-SE"/>
              <a:t>– 11.30-12.00</a:t>
            </a:r>
          </a:p>
          <a:p>
            <a:pPr marL="0" indent="0">
              <a:buFont typeface="+mj-lt"/>
              <a:buNone/>
            </a:pPr>
            <a:r>
              <a:rPr lang="sv-SE"/>
              <a:t>Lunch – 12.00-13.00 (60 min)</a:t>
            </a:r>
          </a:p>
          <a:p>
            <a:pPr marL="0" indent="0">
              <a:buFont typeface="+mj-lt"/>
              <a:buNone/>
            </a:pPr>
            <a:r>
              <a:rPr lang="sv-SE" b="1"/>
              <a:t>Grupp 3 </a:t>
            </a:r>
            <a:r>
              <a:rPr lang="sv-SE"/>
              <a:t>– 13.00-13.30</a:t>
            </a:r>
          </a:p>
          <a:p>
            <a:pPr marL="0" indent="0">
              <a:buFont typeface="+mj-lt"/>
              <a:buNone/>
            </a:pPr>
            <a:r>
              <a:rPr lang="sv-SE" b="1"/>
              <a:t>Grupp 4 </a:t>
            </a:r>
            <a:r>
              <a:rPr lang="sv-SE"/>
              <a:t>– 13.30-14.00</a:t>
            </a:r>
          </a:p>
          <a:p>
            <a:pPr marL="0" indent="0">
              <a:buFont typeface="+mj-lt"/>
              <a:buNone/>
            </a:pPr>
            <a:r>
              <a:rPr lang="sv-SE"/>
              <a:t>Paus – 14.00-14.30 (30 min)</a:t>
            </a:r>
          </a:p>
          <a:p>
            <a:pPr marL="0" indent="0">
              <a:buFont typeface="+mj-lt"/>
              <a:buNone/>
            </a:pPr>
            <a:r>
              <a:rPr lang="sv-SE" b="1"/>
              <a:t>Grupp 5 </a:t>
            </a:r>
            <a:r>
              <a:rPr lang="sv-SE"/>
              <a:t>– 14.30-15.00</a:t>
            </a:r>
          </a:p>
          <a:p>
            <a:pPr marL="0" indent="0">
              <a:buFont typeface="+mj-lt"/>
              <a:buNone/>
            </a:pPr>
            <a:r>
              <a:rPr lang="sv-SE" b="1"/>
              <a:t>Grupp 6 </a:t>
            </a:r>
            <a:r>
              <a:rPr lang="sv-SE"/>
              <a:t>– 15.00-15.30</a:t>
            </a:r>
          </a:p>
          <a:p>
            <a:pPr marL="0" indent="0">
              <a:buFont typeface="+mj-lt"/>
              <a:buNone/>
            </a:pPr>
            <a:r>
              <a:rPr lang="sv-SE" b="1"/>
              <a:t>Reflektion i halvgrupp </a:t>
            </a:r>
            <a:r>
              <a:rPr lang="sv-SE"/>
              <a:t>– 15.30-15.40 (10 min)</a:t>
            </a:r>
          </a:p>
          <a:p>
            <a:pPr marL="0" indent="0">
              <a:buFont typeface="+mj-lt"/>
              <a:buNone/>
            </a:pPr>
            <a:r>
              <a:rPr lang="sv-SE"/>
              <a:t>Paus – 15.40-15.50 (10 min)</a:t>
            </a:r>
          </a:p>
          <a:p>
            <a:pPr marL="0" indent="0">
              <a:buFont typeface="+mj-lt"/>
              <a:buNone/>
            </a:pPr>
            <a:r>
              <a:rPr lang="sv-SE" b="1"/>
              <a:t>Samling i helgrupp </a:t>
            </a:r>
            <a:r>
              <a:rPr lang="sv-SE"/>
              <a:t>– 15.50</a:t>
            </a:r>
          </a:p>
          <a:p>
            <a:endParaRPr lang="sv-SE" u="sng"/>
          </a:p>
        </p:txBody>
      </p:sp>
      <p:sp>
        <p:nvSpPr>
          <p:cNvPr id="4" name="Platshållare för bildnummer 3">
            <a:extLst>
              <a:ext uri="{FF2B5EF4-FFF2-40B4-BE49-F238E27FC236}">
                <a16:creationId xmlns:a16="http://schemas.microsoft.com/office/drawing/2014/main" id="{8634DE94-5848-7BE8-8A41-654F717B6C4F}"/>
              </a:ext>
            </a:extLst>
          </p:cNvPr>
          <p:cNvSpPr>
            <a:spLocks noGrp="1"/>
          </p:cNvSpPr>
          <p:nvPr>
            <p:ph type="sldNum" sz="quarter" idx="5"/>
          </p:nvPr>
        </p:nvSpPr>
        <p:spPr/>
        <p:txBody>
          <a:bodyPr/>
          <a:lstStyle/>
          <a:p>
            <a:fld id="{F29E5D8B-393A-C54A-9D94-1E7914ED0C31}" type="slidenum">
              <a:rPr lang="sv-SE" smtClean="0"/>
              <a:t>119</a:t>
            </a:fld>
            <a:endParaRPr lang="sv-SE"/>
          </a:p>
        </p:txBody>
      </p:sp>
    </p:spTree>
    <p:extLst>
      <p:ext uri="{BB962C8B-B14F-4D97-AF65-F5344CB8AC3E}">
        <p14:creationId xmlns:p14="http://schemas.microsoft.com/office/powerpoint/2010/main" val="521557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a:t>Varför vi det här </a:t>
            </a:r>
            <a:r>
              <a:rPr lang="sv-SE" b="0" baseline="0"/>
              <a:t>– 9.25-9.35 (10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a:t>
            </a:r>
            <a:r>
              <a:rPr lang="sv-SE" b="0" kern="1200" baseline="0">
                <a:solidFill>
                  <a:schemeClr val="tx1"/>
                </a:solidFill>
                <a:effectLst/>
                <a:latin typeface="+mn-lt"/>
                <a:ea typeface="+mn-ea"/>
                <a:cs typeface="+mn-cs"/>
              </a:rPr>
              <a:t>Varför gör vi det här?</a:t>
            </a:r>
            <a:endParaRPr lang="sv-SE"/>
          </a:p>
          <a:p>
            <a:pPr marL="171450" indent="-171450">
              <a:buFontTx/>
              <a:buChar char="-"/>
            </a:pPr>
            <a:endParaRPr lang="sv-SE"/>
          </a:p>
          <a:p>
            <a:pPr marL="171450" indent="-171450">
              <a:buFontTx/>
              <a:buChar char="-"/>
            </a:pPr>
            <a:endParaRPr lang="sv-SE"/>
          </a:p>
          <a:p>
            <a:pPr marL="171450" indent="-171450">
              <a:buFontTx/>
              <a:buChar char="-"/>
            </a:pPr>
            <a:endParaRPr lang="sv-SE"/>
          </a:p>
        </p:txBody>
      </p:sp>
      <p:sp>
        <p:nvSpPr>
          <p:cNvPr id="4" name="Platshållare för bildnummer 3"/>
          <p:cNvSpPr>
            <a:spLocks noGrp="1"/>
          </p:cNvSpPr>
          <p:nvPr>
            <p:ph type="sldNum" sz="quarter" idx="10"/>
          </p:nvPr>
        </p:nvSpPr>
        <p:spPr/>
        <p:txBody>
          <a:bodyPr/>
          <a:lstStyle/>
          <a:p>
            <a:fld id="{91983B2C-8742-462B-80D2-17BF7749832E}" type="slidenum">
              <a:rPr lang="sv-SE" smtClean="0"/>
              <a:t>12</a:t>
            </a:fld>
            <a:endParaRPr lang="sv-SE"/>
          </a:p>
        </p:txBody>
      </p:sp>
    </p:spTree>
    <p:extLst>
      <p:ext uri="{BB962C8B-B14F-4D97-AF65-F5344CB8AC3E}">
        <p14:creationId xmlns:p14="http://schemas.microsoft.com/office/powerpoint/2010/main" val="7953079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Reflektion i halvgrupp</a:t>
            </a:r>
            <a:r>
              <a:rPr lang="sv-SE"/>
              <a:t> (10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r>
              <a:rPr lang="sv-SE"/>
              <a:t>Att göra : </a:t>
            </a:r>
          </a:p>
          <a:p>
            <a:pPr marL="228600" indent="-228600">
              <a:buFont typeface="+mj-lt"/>
              <a:buAutoNum type="arabicPeriod"/>
            </a:pPr>
            <a:r>
              <a:rPr lang="sv-SE"/>
              <a:t>Reflektera kring frågeställningarna i halvgruppen.</a:t>
            </a:r>
          </a:p>
          <a:p>
            <a:pPr marL="228600" indent="-228600">
              <a:buFont typeface="+mj-lt"/>
              <a:buAutoNum type="arabicPeriod"/>
            </a:pPr>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120</a:t>
            </a:fld>
            <a:endParaRPr lang="sv-SE"/>
          </a:p>
        </p:txBody>
      </p:sp>
    </p:spTree>
    <p:extLst>
      <p:ext uri="{BB962C8B-B14F-4D97-AF65-F5344CB8AC3E}">
        <p14:creationId xmlns:p14="http://schemas.microsoft.com/office/powerpoint/2010/main" val="25150905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Praktisk information (helgrupp) </a:t>
            </a:r>
            <a:r>
              <a:rPr lang="sv-SE"/>
              <a:t>– 15.50-16.10 </a:t>
            </a:r>
            <a:r>
              <a:rPr lang="sv-SE" b="0" baseline="0"/>
              <a:t>(20 min)</a:t>
            </a:r>
            <a:endParaRPr lang="sv-SE"/>
          </a:p>
          <a:p>
            <a:endParaRPr lang="sv-SE"/>
          </a:p>
          <a:p>
            <a:r>
              <a:rPr lang="sv-SE"/>
              <a:t>Att göra:</a:t>
            </a:r>
          </a:p>
          <a:p>
            <a:pPr marL="228600" indent="-228600">
              <a:buFont typeface="+mj-lt"/>
              <a:buAutoNum type="arabicPeriod"/>
            </a:pPr>
            <a:r>
              <a:rPr lang="sv-SE"/>
              <a:t>Berätta att vi nu kommer gå igenom relevant praktisk information.</a:t>
            </a:r>
          </a:p>
          <a:p>
            <a:pPr marL="228600" indent="-228600">
              <a:buFont typeface="+mj-lt"/>
              <a:buAutoNum type="arabicPeriod"/>
            </a:pPr>
            <a:r>
              <a:rPr lang="sv-SE"/>
              <a:t>Gå igenom de efterkommande </a:t>
            </a:r>
            <a:r>
              <a:rPr lang="sv-SE" err="1"/>
              <a:t>slides</a:t>
            </a:r>
            <a:r>
              <a:rPr lang="sv-SE"/>
              <a:t>.</a:t>
            </a:r>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121</a:t>
            </a:fld>
            <a:endParaRPr lang="sv-SE"/>
          </a:p>
        </p:txBody>
      </p:sp>
    </p:spTree>
    <p:extLst>
      <p:ext uri="{BB962C8B-B14F-4D97-AF65-F5344CB8AC3E}">
        <p14:creationId xmlns:p14="http://schemas.microsoft.com/office/powerpoint/2010/main" val="187741726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Berätta om erbjudandet av metodhandledning.</a:t>
            </a:r>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a:t>Genomförs utbildningen av MÄN så ingår tre tillfällen (</a:t>
            </a:r>
            <a:r>
              <a:rPr lang="sv-SE" err="1"/>
              <a:t>á</a:t>
            </a:r>
            <a:r>
              <a:rPr lang="sv-SE"/>
              <a:t> 2 timmar) i </a:t>
            </a:r>
            <a:r>
              <a:rPr lang="sv-SE" err="1"/>
              <a:t>baspaketet</a:t>
            </a:r>
            <a:r>
              <a:rPr lang="sv-SE"/>
              <a:t>.</a:t>
            </a:r>
          </a:p>
        </p:txBody>
      </p:sp>
      <p:sp>
        <p:nvSpPr>
          <p:cNvPr id="4" name="Platshållare för bildnummer 3"/>
          <p:cNvSpPr>
            <a:spLocks noGrp="1"/>
          </p:cNvSpPr>
          <p:nvPr>
            <p:ph type="sldNum" sz="quarter" idx="5"/>
          </p:nvPr>
        </p:nvSpPr>
        <p:spPr/>
        <p:txBody>
          <a:bodyPr/>
          <a:lstStyle/>
          <a:p>
            <a:fld id="{F29E5D8B-393A-C54A-9D94-1E7914ED0C31}" type="slidenum">
              <a:rPr lang="sv-SE" smtClean="0"/>
              <a:t>122</a:t>
            </a:fld>
            <a:endParaRPr lang="sv-SE"/>
          </a:p>
        </p:txBody>
      </p:sp>
    </p:spTree>
    <p:extLst>
      <p:ext uri="{BB962C8B-B14F-4D97-AF65-F5344CB8AC3E}">
        <p14:creationId xmlns:p14="http://schemas.microsoft.com/office/powerpoint/2010/main" val="297770630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Berätta om möjligheterna för att utveckla arbetet med MVP.</a:t>
            </a:r>
          </a:p>
          <a:p>
            <a:endParaRPr lang="sv-SE" sz="1200" b="0" kern="1200">
              <a:solidFill>
                <a:schemeClr val="tx1"/>
              </a:solidFill>
              <a:effectLst/>
              <a:highlight>
                <a:srgbClr val="FF0000"/>
              </a:highlight>
              <a:latin typeface="+mn-lt"/>
              <a:ea typeface="+mn-ea"/>
              <a:cs typeface="+mn-cs"/>
            </a:endParaRPr>
          </a:p>
          <a:p>
            <a:endParaRPr lang="sv-SE" sz="1200" b="0" kern="1200">
              <a:solidFill>
                <a:schemeClr val="tx1"/>
              </a:solidFill>
              <a:effectLst/>
              <a:highlight>
                <a:srgbClr val="FF0000"/>
              </a:highligh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endParaRPr lang="sv-SE" b="0" i="0">
              <a:solidFill>
                <a:srgbClr val="000000"/>
              </a:solidFill>
              <a:effectLst/>
            </a:endParaRPr>
          </a:p>
          <a:p>
            <a:pPr marL="0" indent="0">
              <a:buFont typeface="+mj-lt"/>
              <a:buNone/>
            </a:pPr>
            <a:r>
              <a:rPr lang="sv-SE" b="1" i="0">
                <a:solidFill>
                  <a:srgbClr val="000000"/>
                </a:solidFill>
                <a:effectLst/>
              </a:rPr>
              <a:t>Involvera föräldrar och vårdnadshavare </a:t>
            </a:r>
            <a:r>
              <a:rPr lang="sv-SE" b="0" i="0">
                <a:solidFill>
                  <a:srgbClr val="000000"/>
                </a:solidFill>
                <a:effectLst/>
              </a:rPr>
              <a:t>– på </a:t>
            </a:r>
            <a:r>
              <a:rPr lang="sv-SE" b="0" i="0" err="1">
                <a:solidFill>
                  <a:srgbClr val="000000"/>
                </a:solidFill>
                <a:effectLst/>
              </a:rPr>
              <a:t>lärplattformen</a:t>
            </a:r>
            <a:r>
              <a:rPr lang="sv-SE" b="0" i="0">
                <a:solidFill>
                  <a:srgbClr val="000000"/>
                </a:solidFill>
                <a:effectLst/>
              </a:rPr>
              <a:t> finns ett workshopmaterial riktat till föräldrar och vårdnadshavare. Materialet kan användas på till exempel föräldramöten eller andra forum där skolan och personalen har möjlighet att samla skolans föräldragrupper. Workshopen hålls av MVP-teamen och det krävs ingen ytterligare utbildning i metoden.</a:t>
            </a:r>
          </a:p>
          <a:p>
            <a:pPr marL="0" indent="0">
              <a:buFont typeface="+mj-lt"/>
              <a:buNone/>
            </a:pPr>
            <a:endParaRPr lang="sv-SE" b="0" i="0">
              <a:solidFill>
                <a:srgbClr val="000000"/>
              </a:solidFill>
              <a:effectLst/>
            </a:endParaRPr>
          </a:p>
          <a:p>
            <a:pPr marL="0" indent="0">
              <a:buFont typeface="+mj-lt"/>
              <a:buNone/>
            </a:pPr>
            <a:r>
              <a:rPr lang="sv-SE" b="1" i="0">
                <a:solidFill>
                  <a:srgbClr val="000000"/>
                </a:solidFill>
                <a:effectLst/>
              </a:rPr>
              <a:t>Utöka MVP-teamet </a:t>
            </a:r>
            <a:r>
              <a:rPr lang="sv-SE" b="0" i="0">
                <a:solidFill>
                  <a:srgbClr val="000000"/>
                </a:solidFill>
                <a:effectLst/>
              </a:rPr>
              <a:t>– MÄN erbjuder öppna grundutbildningar för de skolor som behöver fylla på sitt MVP-team. Kanske har personal slutat eller kanske har de som ingick i teamet inte längre utrymme i sin tjänst för att delta i arbetet. Den öppna grundutbildningen ger personalen den kunskap som behövs för att kunna delta i arbetet med MVP på skolan.</a:t>
            </a:r>
          </a:p>
          <a:p>
            <a:pPr marL="0" indent="0">
              <a:buFont typeface="+mj-lt"/>
              <a:buNone/>
            </a:pPr>
            <a:endParaRPr lang="sv-SE" b="0" i="0">
              <a:solidFill>
                <a:srgbClr val="000000"/>
              </a:solidFill>
              <a:effectLst/>
            </a:endParaRPr>
          </a:p>
          <a:p>
            <a:r>
              <a:rPr lang="sv-SE" b="1" i="0">
                <a:solidFill>
                  <a:srgbClr val="000000"/>
                </a:solidFill>
                <a:effectLst/>
                <a:latin typeface="YAD7QhG2T6o 0"/>
              </a:rPr>
              <a:t>Utbilda utbildare – MVP Steg 2 </a:t>
            </a:r>
            <a:r>
              <a:rPr lang="sv-SE" b="0" i="0">
                <a:solidFill>
                  <a:srgbClr val="000000"/>
                </a:solidFill>
                <a:effectLst/>
                <a:latin typeface="YAD7QhG2T6o 0"/>
              </a:rPr>
              <a:t>– Som ett sätt att skapa långsiktighet och kontinuitet i arbetet med MVP erbjuder MÄN möjligheten för kommuner och skolor att själva utbilda lokala MVP-ledare, så kallade Steg 2-utbildare. Syftet är att möjliggöra för kommuner eller enskilda skolor att bli självförsörjande vad gäller kompetens och återväxt av grundutbildad personal. Genom att utbilda personal i steg 2 får kommunen/skolan rätt att utbilda ny personal och starta upp ett arbete med MVP på fler skolor i kommunen. </a:t>
            </a:r>
            <a:endParaRPr lang="sv-SE">
              <a:solidFill>
                <a:srgbClr val="000000"/>
              </a:solidFill>
              <a:effectLst/>
              <a:latin typeface="YAD7QhG2T6o 0"/>
            </a:endParaRPr>
          </a:p>
          <a:p>
            <a:pPr marL="0" indent="0">
              <a:buFont typeface="+mj-lt"/>
              <a:buNone/>
            </a:pPr>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123</a:t>
            </a:fld>
            <a:endParaRPr lang="sv-SE"/>
          </a:p>
        </p:txBody>
      </p:sp>
    </p:spTree>
    <p:extLst>
      <p:ext uri="{BB962C8B-B14F-4D97-AF65-F5344CB8AC3E}">
        <p14:creationId xmlns:p14="http://schemas.microsoft.com/office/powerpoint/2010/main" val="13925880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4A6A8-1F6D-1C88-38AC-2B813E49048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5F06007-24DB-6168-4F6A-FFC41692B54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337EE90-852F-AF5D-C0EB-9B793064A607}"/>
              </a:ext>
            </a:extLst>
          </p:cNvPr>
          <p:cNvSpPr>
            <a:spLocks noGrp="1"/>
          </p:cNvSpPr>
          <p:nvPr>
            <p:ph type="body" idx="1"/>
          </p:nvPr>
        </p:nvSpPr>
        <p:spPr/>
        <p:txBody>
          <a:bodyPr/>
          <a:lstStyle/>
          <a:p>
            <a:r>
              <a:rPr lang="sv-SE"/>
              <a:t>Att göra:</a:t>
            </a:r>
          </a:p>
          <a:p>
            <a:pPr marL="228600" indent="-228600">
              <a:buFont typeface="+mj-lt"/>
              <a:buAutoNum type="arabicPeriod"/>
            </a:pPr>
            <a:r>
              <a:rPr lang="sv-SE"/>
              <a:t>Berätta om de digitala inspirationsträffarna som MÄN bjuder in till varje termin (för alla MVP-ledare) samt kort om Steg 2-nätverket som även ses fysiskt varje år.</a:t>
            </a:r>
          </a:p>
        </p:txBody>
      </p:sp>
      <p:sp>
        <p:nvSpPr>
          <p:cNvPr id="4" name="Platshållare för bildnummer 3">
            <a:extLst>
              <a:ext uri="{FF2B5EF4-FFF2-40B4-BE49-F238E27FC236}">
                <a16:creationId xmlns:a16="http://schemas.microsoft.com/office/drawing/2014/main" id="{00D7CD05-9850-0480-F073-C12DA4956B63}"/>
              </a:ext>
            </a:extLst>
          </p:cNvPr>
          <p:cNvSpPr>
            <a:spLocks noGrp="1"/>
          </p:cNvSpPr>
          <p:nvPr>
            <p:ph type="sldNum" sz="quarter" idx="5"/>
          </p:nvPr>
        </p:nvSpPr>
        <p:spPr/>
        <p:txBody>
          <a:bodyPr/>
          <a:lstStyle/>
          <a:p>
            <a:fld id="{F29E5D8B-393A-C54A-9D94-1E7914ED0C31}" type="slidenum">
              <a:rPr lang="sv-SE" smtClean="0"/>
              <a:t>124</a:t>
            </a:fld>
            <a:endParaRPr lang="sv-SE"/>
          </a:p>
        </p:txBody>
      </p:sp>
    </p:spTree>
    <p:extLst>
      <p:ext uri="{BB962C8B-B14F-4D97-AF65-F5344CB8AC3E}">
        <p14:creationId xmlns:p14="http://schemas.microsoft.com/office/powerpoint/2010/main" val="30868139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Avsluta dagen </a:t>
            </a:r>
            <a:r>
              <a:rPr lang="sv-SE"/>
              <a:t>– 16.10-16.30</a:t>
            </a:r>
          </a:p>
          <a:p>
            <a:endParaRPr lang="sv-SE"/>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Avrunda utbildningen genom att visa filmen som </a:t>
            </a:r>
            <a:r>
              <a:rPr lang="sv-SE" err="1"/>
              <a:t>pepp</a:t>
            </a:r>
            <a:r>
              <a:rPr lang="sv-SE"/>
              <a:t> och inspiration! (2:44 min)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Filmklippet kommer från Lilla aktuellts reportage om Knutbyskolans våldsförebyggande arbete med MVP Mellanstadiet (Stockholm, Rinkeby).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Länk till </a:t>
            </a:r>
            <a:r>
              <a:rPr lang="sv-SE" err="1"/>
              <a:t>youtube</a:t>
            </a:r>
            <a:r>
              <a:rPr lang="sv-SE"/>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err="1"/>
              <a:t>https</a:t>
            </a:r>
            <a:r>
              <a:rPr lang="sv-SE"/>
              <a:t>://</a:t>
            </a:r>
            <a:r>
              <a:rPr lang="sv-SE" err="1"/>
              <a:t>www.youtube.com</a:t>
            </a:r>
            <a:r>
              <a:rPr lang="sv-SE"/>
              <a:t>/</a:t>
            </a:r>
            <a:r>
              <a:rPr lang="sv-SE" err="1"/>
              <a:t>watch?v</a:t>
            </a:r>
            <a:r>
              <a:rPr lang="sv-SE"/>
              <a:t>=AAcNRtGf48k  </a:t>
            </a:r>
          </a:p>
          <a:p>
            <a:pPr marL="0" indent="0">
              <a:buFont typeface="+mj-lt"/>
              <a:buNone/>
            </a:pPr>
            <a:endParaRPr lang="sv-SE"/>
          </a:p>
          <a:p>
            <a:pPr marL="0" indent="0">
              <a:buFont typeface="+mj-lt"/>
              <a:buNone/>
            </a:pPr>
            <a:endParaRPr lang="sv-SE"/>
          </a:p>
          <a:p>
            <a:pPr marL="0" indent="0">
              <a:buFont typeface="+mj-lt"/>
              <a:buNone/>
            </a:pPr>
            <a:endParaRPr lang="sv-SE"/>
          </a:p>
          <a:p>
            <a:endParaRPr lang="sv-SE"/>
          </a:p>
        </p:txBody>
      </p:sp>
      <p:sp>
        <p:nvSpPr>
          <p:cNvPr id="4" name="Platshållare för bildnummer 3"/>
          <p:cNvSpPr>
            <a:spLocks noGrp="1"/>
          </p:cNvSpPr>
          <p:nvPr>
            <p:ph type="sldNum" sz="quarter" idx="5"/>
          </p:nvPr>
        </p:nvSpPr>
        <p:spPr/>
        <p:txBody>
          <a:bodyPr/>
          <a:lstStyle/>
          <a:p>
            <a:fld id="{4A03CA87-41A8-094E-9158-42B8BA12BB19}" type="slidenum">
              <a:rPr lang="sv-SE" smtClean="0"/>
              <a:t>125</a:t>
            </a:fld>
            <a:endParaRPr lang="sv-SE"/>
          </a:p>
        </p:txBody>
      </p:sp>
    </p:spTree>
    <p:extLst>
      <p:ext uri="{BB962C8B-B14F-4D97-AF65-F5344CB8AC3E}">
        <p14:creationId xmlns:p14="http://schemas.microsoft.com/office/powerpoint/2010/main" val="3104423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Avsluta dagen </a:t>
            </a:r>
            <a:r>
              <a:rPr lang="sv-SE"/>
              <a:t>– 16.10-16.30</a:t>
            </a:r>
          </a:p>
          <a:p>
            <a:endParaRPr lang="sv-SE"/>
          </a:p>
          <a:p>
            <a:r>
              <a:rPr lang="sv-SE"/>
              <a:t>Att göra:</a:t>
            </a:r>
          </a:p>
          <a:p>
            <a:pPr marL="228600" indent="-228600">
              <a:buFont typeface="+mj-lt"/>
              <a:buAutoNum type="arabicPeriod"/>
            </a:pPr>
            <a:r>
              <a:rPr lang="sv-SE"/>
              <a:t>Kör en valfri utcheckningsrunda (i mån av tid)</a:t>
            </a:r>
          </a:p>
          <a:p>
            <a:pPr marL="228600" indent="-228600">
              <a:buFont typeface="+mj-lt"/>
              <a:buAutoNum type="arabicPeriod"/>
            </a:pPr>
            <a:r>
              <a:rPr lang="sv-SE"/>
              <a:t>Tacka för utbildningen och önska deltagarna lycka till.</a:t>
            </a:r>
          </a:p>
          <a:p>
            <a:pPr marL="228600" indent="-228600">
              <a:buFont typeface="+mj-lt"/>
              <a:buAutoNum type="arabicPeriod"/>
            </a:pPr>
            <a:r>
              <a:rPr lang="sv-SE"/>
              <a:t>Dela era kontaktuppgifter vid behov. </a:t>
            </a:r>
          </a:p>
          <a:p>
            <a:pPr marL="228600" indent="-228600">
              <a:buFont typeface="+mj-lt"/>
              <a:buAutoNum type="arabicPeriod"/>
            </a:pPr>
            <a:r>
              <a:rPr lang="sv-SE"/>
              <a:t>Berätta att vid frågor till MÄN kan de mejla adressen på sliden.</a:t>
            </a:r>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126</a:t>
            </a:fld>
            <a:endParaRPr lang="sv-SE"/>
          </a:p>
        </p:txBody>
      </p:sp>
    </p:spTree>
    <p:extLst>
      <p:ext uri="{BB962C8B-B14F-4D97-AF65-F5344CB8AC3E}">
        <p14:creationId xmlns:p14="http://schemas.microsoft.com/office/powerpoint/2010/main" val="3774537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619A-1ABC-0932-7CA5-13B79BD4709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7C743D-34AC-3F51-5F7E-75197E47AB7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05D1E3-AA97-5789-0963-FBF8021ED4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statistik kring </a:t>
            </a:r>
            <a:r>
              <a:rPr lang="sv-SE" sz="1200" b="0" u="sng" kern="1200">
                <a:solidFill>
                  <a:schemeClr val="tx1"/>
                </a:solidFill>
                <a:effectLst/>
                <a:latin typeface="+mn-lt"/>
                <a:ea typeface="+mn-ea"/>
                <a:cs typeface="+mn-cs"/>
              </a:rPr>
              <a:t>utsatthet av våld</a:t>
            </a:r>
            <a:r>
              <a:rPr lang="sv-SE" sz="1200" b="0" u="none" kern="1200">
                <a:solidFill>
                  <a:schemeClr val="tx1"/>
                </a:solidFill>
                <a:effectLst/>
                <a:latin typeface="+mn-lt"/>
                <a:ea typeface="+mn-ea"/>
                <a:cs typeface="+mn-cs"/>
              </a:rPr>
              <a:t> </a:t>
            </a:r>
            <a:r>
              <a:rPr lang="sv-SE" sz="1200" b="0" kern="1200">
                <a:solidFill>
                  <a:schemeClr val="tx1"/>
                </a:solidFill>
                <a:effectLst/>
                <a:latin typeface="+mn-lt"/>
                <a:ea typeface="+mn-ea"/>
                <a:cs typeface="+mn-cs"/>
              </a:rPr>
              <a:t>bland unga.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a:solidFill>
                  <a:schemeClr val="tx1"/>
                </a:solidFill>
                <a:effectLst/>
                <a:latin typeface="+mn-lt"/>
                <a:ea typeface="+mn-ea"/>
                <a:cs typeface="+mn-cs"/>
              </a:rPr>
              <a:t>(Statistiken redovisar utsattheten för våld och säger ingenting våldsutövaren)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171450" indent="-171450">
              <a:buFontTx/>
              <a:buChar char="-"/>
            </a:pPr>
            <a:endParaRPr lang="sv-SE"/>
          </a:p>
          <a:p>
            <a:pPr marL="171450" indent="-171450">
              <a:buFontTx/>
              <a:buChar char="-"/>
            </a:pPr>
            <a:endParaRPr lang="sv-SE"/>
          </a:p>
          <a:p>
            <a:pPr marL="171450" indent="-171450">
              <a:buFontTx/>
              <a:buChar char="-"/>
            </a:pPr>
            <a:endParaRPr lang="sv-SE"/>
          </a:p>
        </p:txBody>
      </p:sp>
      <p:sp>
        <p:nvSpPr>
          <p:cNvPr id="4" name="Platshållare för bildnummer 3">
            <a:extLst>
              <a:ext uri="{FF2B5EF4-FFF2-40B4-BE49-F238E27FC236}">
                <a16:creationId xmlns:a16="http://schemas.microsoft.com/office/drawing/2014/main" id="{58268DC1-2C1E-509E-905E-EAC4656B640A}"/>
              </a:ext>
            </a:extLst>
          </p:cNvPr>
          <p:cNvSpPr>
            <a:spLocks noGrp="1"/>
          </p:cNvSpPr>
          <p:nvPr>
            <p:ph type="sldNum" sz="quarter" idx="10"/>
          </p:nvPr>
        </p:nvSpPr>
        <p:spPr/>
        <p:txBody>
          <a:bodyPr/>
          <a:lstStyle/>
          <a:p>
            <a:fld id="{91983B2C-8742-462B-80D2-17BF7749832E}" type="slidenum">
              <a:rPr lang="sv-SE" smtClean="0"/>
              <a:t>13</a:t>
            </a:fld>
            <a:endParaRPr lang="sv-SE"/>
          </a:p>
        </p:txBody>
      </p:sp>
    </p:spTree>
    <p:extLst>
      <p:ext uri="{BB962C8B-B14F-4D97-AF65-F5344CB8AC3E}">
        <p14:creationId xmlns:p14="http://schemas.microsoft.com/office/powerpoint/2010/main" val="3873553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619A-1ABC-0932-7CA5-13B79BD4709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7C743D-34AC-3F51-5F7E-75197E47AB7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05D1E3-AA97-5789-0963-FBF8021ED4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statistik kring </a:t>
            </a:r>
            <a:r>
              <a:rPr lang="sv-SE" sz="1200" b="0" u="sng" kern="1200">
                <a:solidFill>
                  <a:schemeClr val="tx1"/>
                </a:solidFill>
                <a:effectLst/>
                <a:latin typeface="+mn-lt"/>
                <a:ea typeface="+mn-ea"/>
                <a:cs typeface="+mn-cs"/>
              </a:rPr>
              <a:t>utsatthet av våld</a:t>
            </a:r>
            <a:r>
              <a:rPr lang="sv-SE" sz="1200" b="0" u="none" kern="1200">
                <a:solidFill>
                  <a:schemeClr val="tx1"/>
                </a:solidFill>
                <a:effectLst/>
                <a:latin typeface="+mn-lt"/>
                <a:ea typeface="+mn-ea"/>
                <a:cs typeface="+mn-cs"/>
              </a:rPr>
              <a:t> </a:t>
            </a:r>
            <a:r>
              <a:rPr lang="sv-SE" sz="1200" b="0" kern="1200">
                <a:solidFill>
                  <a:schemeClr val="tx1"/>
                </a:solidFill>
                <a:effectLst/>
                <a:latin typeface="+mn-lt"/>
                <a:ea typeface="+mn-ea"/>
                <a:cs typeface="+mn-cs"/>
              </a:rPr>
              <a:t>bland unga.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a:solidFill>
                  <a:schemeClr val="tx1"/>
                </a:solidFill>
                <a:effectLst/>
                <a:latin typeface="+mn-lt"/>
                <a:ea typeface="+mn-ea"/>
                <a:cs typeface="+mn-cs"/>
              </a:rPr>
              <a:t>(Statistiken redovisar utsattheten för våld och säger ingenting våldsutövaren)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171450" indent="-171450">
              <a:buFontTx/>
              <a:buChar char="-"/>
            </a:pPr>
            <a:endParaRPr lang="sv-SE"/>
          </a:p>
          <a:p>
            <a:pPr marL="0" indent="0">
              <a:buFontTx/>
              <a:buNone/>
            </a:pPr>
            <a:endParaRPr lang="sv-SE"/>
          </a:p>
        </p:txBody>
      </p:sp>
      <p:sp>
        <p:nvSpPr>
          <p:cNvPr id="4" name="Platshållare för bildnummer 3">
            <a:extLst>
              <a:ext uri="{FF2B5EF4-FFF2-40B4-BE49-F238E27FC236}">
                <a16:creationId xmlns:a16="http://schemas.microsoft.com/office/drawing/2014/main" id="{58268DC1-2C1E-509E-905E-EAC4656B640A}"/>
              </a:ext>
            </a:extLst>
          </p:cNvPr>
          <p:cNvSpPr>
            <a:spLocks noGrp="1"/>
          </p:cNvSpPr>
          <p:nvPr>
            <p:ph type="sldNum" sz="quarter" idx="10"/>
          </p:nvPr>
        </p:nvSpPr>
        <p:spPr/>
        <p:txBody>
          <a:bodyPr/>
          <a:lstStyle/>
          <a:p>
            <a:fld id="{91983B2C-8742-462B-80D2-17BF7749832E}" type="slidenum">
              <a:rPr lang="sv-SE" smtClean="0"/>
              <a:t>14</a:t>
            </a:fld>
            <a:endParaRPr lang="sv-SE"/>
          </a:p>
        </p:txBody>
      </p:sp>
    </p:spTree>
    <p:extLst>
      <p:ext uri="{BB962C8B-B14F-4D97-AF65-F5344CB8AC3E}">
        <p14:creationId xmlns:p14="http://schemas.microsoft.com/office/powerpoint/2010/main" val="3782792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619A-1ABC-0932-7CA5-13B79BD4709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7C743D-34AC-3F51-5F7E-75197E47AB7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05D1E3-AA97-5789-0963-FBF8021ED4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statistik kring </a:t>
            </a:r>
            <a:r>
              <a:rPr lang="sv-SE" sz="1200" b="0" u="sng" kern="1200">
                <a:solidFill>
                  <a:schemeClr val="tx1"/>
                </a:solidFill>
                <a:effectLst/>
                <a:latin typeface="+mn-lt"/>
                <a:ea typeface="+mn-ea"/>
                <a:cs typeface="+mn-cs"/>
              </a:rPr>
              <a:t>utsatthet av våld</a:t>
            </a:r>
            <a:r>
              <a:rPr lang="sv-SE" sz="1200" b="0" u="none" kern="1200">
                <a:solidFill>
                  <a:schemeClr val="tx1"/>
                </a:solidFill>
                <a:effectLst/>
                <a:latin typeface="+mn-lt"/>
                <a:ea typeface="+mn-ea"/>
                <a:cs typeface="+mn-cs"/>
              </a:rPr>
              <a:t> </a:t>
            </a:r>
            <a:r>
              <a:rPr lang="sv-SE" sz="1200" b="0" kern="1200">
                <a:solidFill>
                  <a:schemeClr val="tx1"/>
                </a:solidFill>
                <a:effectLst/>
                <a:latin typeface="+mn-lt"/>
                <a:ea typeface="+mn-ea"/>
                <a:cs typeface="+mn-cs"/>
              </a:rPr>
              <a:t>bland unga.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a:solidFill>
                  <a:schemeClr val="tx1"/>
                </a:solidFill>
                <a:effectLst/>
                <a:latin typeface="+mn-lt"/>
                <a:ea typeface="+mn-ea"/>
                <a:cs typeface="+mn-cs"/>
              </a:rPr>
              <a:t>(Statistiken redovisar utsattheten för våld och säger ingenting våldsutövaren)</a:t>
            </a:r>
          </a:p>
        </p:txBody>
      </p:sp>
      <p:sp>
        <p:nvSpPr>
          <p:cNvPr id="4" name="Platshållare för bildnummer 3">
            <a:extLst>
              <a:ext uri="{FF2B5EF4-FFF2-40B4-BE49-F238E27FC236}">
                <a16:creationId xmlns:a16="http://schemas.microsoft.com/office/drawing/2014/main" id="{58268DC1-2C1E-509E-905E-EAC4656B640A}"/>
              </a:ext>
            </a:extLst>
          </p:cNvPr>
          <p:cNvSpPr>
            <a:spLocks noGrp="1"/>
          </p:cNvSpPr>
          <p:nvPr>
            <p:ph type="sldNum" sz="quarter" idx="10"/>
          </p:nvPr>
        </p:nvSpPr>
        <p:spPr/>
        <p:txBody>
          <a:bodyPr/>
          <a:lstStyle/>
          <a:p>
            <a:fld id="{91983B2C-8742-462B-80D2-17BF7749832E}" type="slidenum">
              <a:rPr lang="sv-SE" smtClean="0"/>
              <a:t>15</a:t>
            </a:fld>
            <a:endParaRPr lang="sv-SE"/>
          </a:p>
        </p:txBody>
      </p:sp>
    </p:spTree>
    <p:extLst>
      <p:ext uri="{BB962C8B-B14F-4D97-AF65-F5344CB8AC3E}">
        <p14:creationId xmlns:p14="http://schemas.microsoft.com/office/powerpoint/2010/main" val="348812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D8DF1-B4E3-B3B8-9075-D9BD759CCA6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49B27D5-5544-E133-AD42-6EE3544DE7A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D3F9BA7-A0A9-09BA-59D3-DBD32DF4BE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innehållet på sliden.</a:t>
            </a:r>
            <a:endParaRPr lang="sv-SE"/>
          </a:p>
          <a:p>
            <a:pPr marL="171450" indent="-171450">
              <a:buFontTx/>
              <a:buChar char="-"/>
            </a:pPr>
            <a:endParaRPr lang="sv-SE"/>
          </a:p>
          <a:p>
            <a:pPr marL="171450" indent="-171450">
              <a:buFontTx/>
              <a:buChar char="-"/>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lvl="0" indent="-228600">
              <a:buFont typeface="+mj-lt"/>
              <a:buAutoNum type="arabicPeriod"/>
            </a:pPr>
            <a:r>
              <a:rPr lang="sv-SE"/>
              <a:t>Sammanfattat vet vi att unga är mer utsatta än äldre åldersgrupper.</a:t>
            </a:r>
          </a:p>
          <a:p>
            <a:pPr marL="228600" lvl="0" indent="-228600">
              <a:buFont typeface="+mj-lt"/>
              <a:buAutoNum type="arabicPeriod"/>
            </a:pPr>
            <a:r>
              <a:rPr lang="sv-SE"/>
              <a:t>Våldet utövas där unga befinner sig – hemma, i skolan, på fritidsgården och en stor arena är våldet i onlinemiljöer.</a:t>
            </a:r>
          </a:p>
          <a:p>
            <a:pPr marL="228600" lvl="0" indent="-228600">
              <a:buFont typeface="+mj-lt"/>
              <a:buAutoNum type="arabicPeriod"/>
            </a:pPr>
            <a:r>
              <a:rPr lang="sv-SE"/>
              <a:t>Våldsutsatthet leder i vissa fall till eget våldsutövande och i många fall till psykisk/fysisk ohälsa (självskadebeteende, depression, ångest, fysiska besvär, koncentrationssvårigheter, suicid och självmordsförsök).</a:t>
            </a:r>
          </a:p>
          <a:p>
            <a:pPr marL="0" indent="0">
              <a:buFontTx/>
              <a:buNone/>
            </a:pPr>
            <a:endParaRPr lang="sv-SE"/>
          </a:p>
        </p:txBody>
      </p:sp>
      <p:sp>
        <p:nvSpPr>
          <p:cNvPr id="4" name="Platshållare för bildnummer 3">
            <a:extLst>
              <a:ext uri="{FF2B5EF4-FFF2-40B4-BE49-F238E27FC236}">
                <a16:creationId xmlns:a16="http://schemas.microsoft.com/office/drawing/2014/main" id="{59F307CA-D452-AE61-D90E-0051BB091B6B}"/>
              </a:ext>
            </a:extLst>
          </p:cNvPr>
          <p:cNvSpPr>
            <a:spLocks noGrp="1"/>
          </p:cNvSpPr>
          <p:nvPr>
            <p:ph type="sldNum" sz="quarter" idx="10"/>
          </p:nvPr>
        </p:nvSpPr>
        <p:spPr/>
        <p:txBody>
          <a:bodyPr/>
          <a:lstStyle/>
          <a:p>
            <a:fld id="{91983B2C-8742-462B-80D2-17BF7749832E}" type="slidenum">
              <a:rPr lang="sv-SE" smtClean="0"/>
              <a:t>16</a:t>
            </a:fld>
            <a:endParaRPr lang="sv-SE"/>
          </a:p>
        </p:txBody>
      </p:sp>
    </p:spTree>
    <p:extLst>
      <p:ext uri="{BB962C8B-B14F-4D97-AF65-F5344CB8AC3E}">
        <p14:creationId xmlns:p14="http://schemas.microsoft.com/office/powerpoint/2010/main" val="4106409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25C2C-68CB-F26A-F18E-4CF931158D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A929674-38DE-D22F-3ED9-7C4ED142E2B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E923F5C-302D-D9E7-F1B4-FB38E20304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a:t>Vad är då priset för våld i samhället?</a:t>
            </a:r>
          </a:p>
          <a:p>
            <a:pPr marL="228600" indent="-228600">
              <a:buFont typeface="+mj-lt"/>
              <a:buAutoNum type="arabicPeriod"/>
            </a:pPr>
            <a:r>
              <a:rPr lang="sv-SE"/>
              <a:t>Låt deltagarna diskutera i bikupor vad de tror respektive siffra står för. </a:t>
            </a:r>
          </a:p>
          <a:p>
            <a:pPr marL="228600" indent="-228600">
              <a:buFont typeface="+mj-lt"/>
              <a:buAutoNum type="arabicPeriod"/>
            </a:pPr>
            <a:r>
              <a:rPr lang="sv-SE"/>
              <a:t>Ledtråd – Statistiken är tagen från BRÅ, Folkhälsomyndigheten och </a:t>
            </a:r>
            <a:r>
              <a:rPr lang="sv-SE" err="1"/>
              <a:t>NCKs</a:t>
            </a:r>
            <a:r>
              <a:rPr lang="sv-SE"/>
              <a:t> rapport ”Gatuvåldets ekonomi”.</a:t>
            </a:r>
          </a:p>
          <a:p>
            <a:pPr marL="228600" indent="-228600">
              <a:buFont typeface="+mj-lt"/>
              <a:buAutoNum type="arabicPeriod"/>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Gå igenom vad statistiken motsvarar i helgrupp (förklaringarna är animerade i presentationen).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171450" indent="-171450">
              <a:buFontTx/>
              <a:buChar char="-"/>
            </a:pPr>
            <a:endParaRPr lang="sv-SE"/>
          </a:p>
          <a:p>
            <a:pPr marL="171450" indent="-171450">
              <a:buFontTx/>
              <a:buChar char="-"/>
            </a:pPr>
            <a:endParaRPr lang="sv-SE"/>
          </a:p>
          <a:p>
            <a:pPr marL="171450" indent="-171450">
              <a:buFontTx/>
              <a:buChar char="-"/>
            </a:pPr>
            <a:endParaRPr lang="sv-SE"/>
          </a:p>
        </p:txBody>
      </p:sp>
      <p:sp>
        <p:nvSpPr>
          <p:cNvPr id="4" name="Platshållare för bildnummer 3">
            <a:extLst>
              <a:ext uri="{FF2B5EF4-FFF2-40B4-BE49-F238E27FC236}">
                <a16:creationId xmlns:a16="http://schemas.microsoft.com/office/drawing/2014/main" id="{A506CA72-F998-57E7-A33B-C5689993D665}"/>
              </a:ext>
            </a:extLst>
          </p:cNvPr>
          <p:cNvSpPr>
            <a:spLocks noGrp="1"/>
          </p:cNvSpPr>
          <p:nvPr>
            <p:ph type="sldNum" sz="quarter" idx="10"/>
          </p:nvPr>
        </p:nvSpPr>
        <p:spPr/>
        <p:txBody>
          <a:bodyPr/>
          <a:lstStyle/>
          <a:p>
            <a:fld id="{91983B2C-8742-462B-80D2-17BF7749832E}" type="slidenum">
              <a:rPr lang="sv-SE" smtClean="0"/>
              <a:t>17</a:t>
            </a:fld>
            <a:endParaRPr lang="sv-SE"/>
          </a:p>
        </p:txBody>
      </p:sp>
    </p:spTree>
    <p:extLst>
      <p:ext uri="{BB962C8B-B14F-4D97-AF65-F5344CB8AC3E}">
        <p14:creationId xmlns:p14="http://schemas.microsoft.com/office/powerpoint/2010/main" val="1879013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25C2C-68CB-F26A-F18E-4CF931158D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A929674-38DE-D22F-3ED9-7C4ED142E2B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E923F5C-302D-D9E7-F1B4-FB38E20304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a:solidFill>
                  <a:schemeClr val="tx1"/>
                </a:solidFill>
                <a:effectLst/>
                <a:latin typeface="+mn-lt"/>
                <a:ea typeface="+mn-ea"/>
                <a:cs typeface="+mn-cs"/>
              </a:rPr>
              <a:t>Hittills har vi tittat på vad olika former av våld kostar samhället och hur utsattheten ser ut bland unga.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a:solidFill>
                  <a:schemeClr val="tx1"/>
                </a:solidFill>
                <a:effectLst/>
                <a:latin typeface="+mn-lt"/>
                <a:ea typeface="+mn-ea"/>
                <a:cs typeface="+mn-cs"/>
              </a:rPr>
              <a:t>Nu vänder vi på perspektivet – </a:t>
            </a:r>
            <a:r>
              <a:rPr lang="sv-SE" sz="1200" b="0" u="sng" kern="1200">
                <a:solidFill>
                  <a:schemeClr val="tx1"/>
                </a:solidFill>
                <a:effectLst/>
                <a:latin typeface="+mn-lt"/>
                <a:ea typeface="+mn-ea"/>
                <a:cs typeface="+mn-cs"/>
              </a:rPr>
              <a:t>våldsutövare</a:t>
            </a:r>
            <a:r>
              <a:rPr lang="sv-SE" sz="1200" b="0" kern="1200">
                <a:solidFill>
                  <a:schemeClr val="tx1"/>
                </a:solidFill>
                <a:effectLst/>
                <a:latin typeface="+mn-lt"/>
                <a:ea typeface="+mn-ea"/>
                <a:cs typeface="+mn-cs"/>
              </a:rPr>
              <a:t> baserat på kön.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Gå igenom sliden.</a:t>
            </a: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mn-lt"/>
                <a:ea typeface="+mn-ea"/>
                <a:cs typeface="+mn-cs"/>
              </a:rPr>
              <a:t>Förmedla:</a:t>
            </a:r>
          </a:p>
          <a:p>
            <a:pPr marL="685800" lvl="1" indent="-228600">
              <a:buFont typeface="Arial" panose="020B0604020202020204" pitchFamily="34" charset="0"/>
              <a:buChar char="•"/>
            </a:pPr>
            <a:r>
              <a:rPr lang="sv-SE"/>
              <a:t>Statistiken </a:t>
            </a:r>
            <a:r>
              <a:rPr lang="sv-SE" sz="1200" kern="1200" noProof="0">
                <a:solidFill>
                  <a:schemeClr val="tx1"/>
                </a:solidFill>
                <a:effectLst/>
                <a:latin typeface="+mn-lt"/>
                <a:ea typeface="+mn-ea"/>
                <a:cs typeface="+mn-cs"/>
              </a:rPr>
              <a:t>synliggör att våld är en könsrelaterad fråga. </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Även om förövare är av olika kön så är manliga förövare starkt överrepresenterade. </a:t>
            </a:r>
          </a:p>
          <a:p>
            <a:pPr marL="685800" lvl="1" indent="-228600">
              <a:buFont typeface="Arial" panose="020B0604020202020204" pitchFamily="34" charset="0"/>
              <a:buChar char="•"/>
            </a:pPr>
            <a:r>
              <a:rPr lang="sv-SE" sz="1200" b="1" i="0" u="none" strike="noStrike" cap="none">
                <a:solidFill>
                  <a:schemeClr val="dk1"/>
                </a:solidFill>
                <a:latin typeface="Cabin"/>
                <a:ea typeface="Cabin"/>
                <a:cs typeface="Cabin"/>
                <a:sym typeface="Cabin"/>
              </a:rPr>
              <a:t>Viktigt</a:t>
            </a:r>
            <a:r>
              <a:rPr lang="sv-SE" sz="1200" b="0" i="0" u="none" strike="noStrike" cap="none">
                <a:solidFill>
                  <a:schemeClr val="dk1"/>
                </a:solidFill>
                <a:latin typeface="Cabin"/>
                <a:ea typeface="Cabin"/>
                <a:cs typeface="Cabin"/>
                <a:sym typeface="Cabin"/>
              </a:rPr>
              <a:t> – statistiken säger oss </a:t>
            </a:r>
            <a:r>
              <a:rPr lang="sv-SE" sz="1200" b="0" i="0" u="sng" strike="noStrike" cap="none">
                <a:solidFill>
                  <a:schemeClr val="dk1"/>
                </a:solidFill>
                <a:latin typeface="Cabin"/>
                <a:ea typeface="Cabin"/>
                <a:cs typeface="Cabin"/>
                <a:sym typeface="Cabin"/>
              </a:rPr>
              <a:t>inte</a:t>
            </a:r>
            <a:r>
              <a:rPr lang="sv-SE" sz="1200" b="0" i="0" u="none" strike="noStrike" cap="none">
                <a:solidFill>
                  <a:schemeClr val="dk1"/>
                </a:solidFill>
                <a:latin typeface="Cabin"/>
                <a:ea typeface="Cabin"/>
                <a:cs typeface="Cabin"/>
                <a:sym typeface="Cabin"/>
              </a:rPr>
              <a:t> att majoriteten av män utövar våld – den visar att av de som utövar våld, är majoriteten män.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u="none" strike="noStrike" cap="none">
                <a:solidFill>
                  <a:schemeClr val="dk1"/>
                </a:solidFill>
                <a:latin typeface="Cabin"/>
                <a:ea typeface="Cabin"/>
                <a:cs typeface="Cabin"/>
                <a:sym typeface="Cabin"/>
              </a:rPr>
              <a:t>Viktigt</a:t>
            </a:r>
            <a:r>
              <a:rPr lang="sv-SE" sz="1200" b="0" i="0" u="none" strike="noStrike" cap="none">
                <a:solidFill>
                  <a:schemeClr val="dk1"/>
                </a:solidFill>
                <a:latin typeface="Cabin"/>
                <a:ea typeface="Cabin"/>
                <a:cs typeface="Cabin"/>
                <a:sym typeface="Cabin"/>
              </a:rPr>
              <a:t> – </a:t>
            </a:r>
            <a:r>
              <a:rPr lang="sv-SE" sz="1200" b="0" i="0" u="none" strike="noStrike" kern="1200" cap="none">
                <a:solidFill>
                  <a:schemeClr val="tx1"/>
                </a:solidFill>
                <a:effectLst/>
                <a:latin typeface="+mn-lt"/>
                <a:ea typeface="+mn-ea"/>
                <a:cs typeface="+mn-cs"/>
                <a:sym typeface="Cabin"/>
              </a:rPr>
              <a:t>s</a:t>
            </a:r>
            <a:r>
              <a:rPr lang="sv-SE" sz="1200" kern="1200">
                <a:solidFill>
                  <a:schemeClr val="tx1"/>
                </a:solidFill>
                <a:effectLst/>
                <a:latin typeface="+mn-lt"/>
                <a:ea typeface="+mn-ea"/>
                <a:cs typeface="+mn-cs"/>
              </a:rPr>
              <a:t>tatistiken säger heller ingenting om den utsattes kön i dessa fall.</a:t>
            </a:r>
          </a:p>
          <a:p>
            <a:pPr marL="685800" lvl="1" indent="-228600">
              <a:buFont typeface="Arial" panose="020B0604020202020204" pitchFamily="34" charset="0"/>
              <a:buChar char="•"/>
            </a:pPr>
            <a:endParaRPr lang="sv-SE" sz="1200" b="0" i="0" u="none" strike="noStrike" cap="none">
              <a:solidFill>
                <a:schemeClr val="dk1"/>
              </a:solidFill>
              <a:latin typeface="Cabin"/>
              <a:ea typeface="Cabin"/>
              <a:cs typeface="Cabin"/>
              <a:sym typeface="Cabin"/>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mn-lt"/>
                <a:ea typeface="+mn-ea"/>
                <a:cs typeface="+mn-cs"/>
              </a:rPr>
              <a:t>Statistiken redovisar de gärningspersoner som rättsväsendet kunnat identifiera och bedömt vara skäligen misstänkta för brott,</a:t>
            </a:r>
            <a:r>
              <a:rPr lang="sv-SE" sz="1200" b="1" kern="1200">
                <a:solidFill>
                  <a:schemeClr val="tx1"/>
                </a:solidFill>
                <a:effectLst/>
                <a:latin typeface="+mn-lt"/>
                <a:ea typeface="+mn-ea"/>
                <a:cs typeface="+mn-cs"/>
              </a:rPr>
              <a:t> </a:t>
            </a:r>
            <a:r>
              <a:rPr lang="sv-SE" sz="1200" kern="1200">
                <a:solidFill>
                  <a:schemeClr val="tx1"/>
                </a:solidFill>
                <a:effectLst/>
                <a:latin typeface="+mn-lt"/>
                <a:ea typeface="+mn-ea"/>
                <a:cs typeface="+mn-cs"/>
              </a:rPr>
              <a:t>och inte det faktiska totala antalet gärningspersoner i samhället.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mn-lt"/>
                <a:ea typeface="+mn-ea"/>
                <a:cs typeface="+mn-cs"/>
              </a:rPr>
              <a:t>I dessa fall har det gjorts en anmälan där det fattats ett beslut, som innebär att handläggningen av brottsmisstanken är avslutad.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mn-lt"/>
                <a:ea typeface="+mn-ea"/>
                <a:cs typeface="+mn-cs"/>
              </a:rPr>
              <a:t>Beslutet kan vara ett lagföringsbeslut eller ett nedläggningsbeslut.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 att en misstänkt person ska kunna identifieras och registreras som misstänkt för brott av utredande myndighet krävs således ytterst att brottet både upptäcks och anmäls.</a:t>
            </a:r>
          </a:p>
          <a:p>
            <a:pPr marL="228600" lvl="0" indent="-228600">
              <a:buFont typeface="+mj-lt"/>
              <a:buAutoNum type="arabicPeriod"/>
            </a:pPr>
            <a:r>
              <a:rPr lang="sv-SE" sz="1200" b="0" kern="1200">
                <a:solidFill>
                  <a:schemeClr val="tx1"/>
                </a:solidFill>
                <a:effectLst/>
                <a:latin typeface="+mn-lt"/>
                <a:ea typeface="+mn-ea"/>
                <a:cs typeface="+mn-cs"/>
              </a:rPr>
              <a:t>Benägenheten att anmäla brott varierar mellan olika typer av brott. Av flera anledningar är anmälningsbenägenheten för till exempel sexualbrott låg. Det beror i sin tur bland annat på att uppklarnings-procenten för sexualbrott är låg.</a:t>
            </a:r>
          </a:p>
          <a:p>
            <a:pPr marL="228600" lvl="0" indent="-228600">
              <a:buFont typeface="+mj-lt"/>
              <a:buAutoNum type="arabicPeriod"/>
            </a:pPr>
            <a:r>
              <a:rPr lang="sv-SE" sz="1200" kern="1200">
                <a:solidFill>
                  <a:schemeClr val="tx1"/>
                </a:solidFill>
                <a:effectLst/>
                <a:latin typeface="+mn-lt"/>
                <a:ea typeface="+mn-ea"/>
                <a:cs typeface="+mn-cs"/>
              </a:rPr>
              <a:t>Statistiken grundar sig på uppgifter från Polismyndighetens, Åklagarmyndighetens och andra brottsutredande myndigheters ärendehanteringssystem. </a:t>
            </a:r>
          </a:p>
          <a:p>
            <a:pPr marL="0" indent="0">
              <a:buFont typeface="Arial"/>
              <a:buNone/>
            </a:pPr>
            <a:r>
              <a:rPr lang="sv-SE" sz="1200" kern="1200">
                <a:solidFill>
                  <a:schemeClr val="tx1"/>
                </a:solidFill>
                <a:effectLst/>
                <a:latin typeface="+mn-lt"/>
                <a:ea typeface="+mn-ea"/>
                <a:cs typeface="+mn-cs"/>
              </a:rPr>
              <a:t>*Personer som var under 15 år vid brottstillfället och därmed inte straffmyndiga ingår inte i statistiken.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1" kern="1200">
                <a:solidFill>
                  <a:schemeClr val="tx1"/>
                </a:solidFill>
                <a:effectLst/>
                <a:latin typeface="+mn-lt"/>
                <a:ea typeface="+mn-ea"/>
                <a:cs typeface="+mn-cs"/>
              </a:rPr>
              <a:t>Statistiken finns tillgänglig här: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u="sng" kern="1200" err="1">
                <a:solidFill>
                  <a:schemeClr val="tx1"/>
                </a:solidFill>
                <a:effectLst/>
                <a:latin typeface="+mn-lt"/>
                <a:ea typeface="+mn-ea"/>
                <a:cs typeface="+mn-cs"/>
              </a:rPr>
              <a:t>https</a:t>
            </a:r>
            <a:r>
              <a:rPr lang="sv-SE" sz="1200" u="sng" kern="1200">
                <a:solidFill>
                  <a:schemeClr val="tx1"/>
                </a:solidFill>
                <a:effectLst/>
                <a:latin typeface="+mn-lt"/>
                <a:ea typeface="+mn-ea"/>
                <a:cs typeface="+mn-cs"/>
              </a:rPr>
              <a:t>://</a:t>
            </a:r>
            <a:r>
              <a:rPr lang="sv-SE" sz="1200" u="sng" kern="1200" err="1">
                <a:solidFill>
                  <a:schemeClr val="tx1"/>
                </a:solidFill>
                <a:effectLst/>
                <a:latin typeface="+mn-lt"/>
                <a:ea typeface="+mn-ea"/>
                <a:cs typeface="+mn-cs"/>
              </a:rPr>
              <a:t>bra.se</a:t>
            </a:r>
            <a:r>
              <a:rPr lang="sv-SE" sz="1200" u="sng" kern="1200">
                <a:solidFill>
                  <a:schemeClr val="tx1"/>
                </a:solidFill>
                <a:effectLst/>
                <a:latin typeface="+mn-lt"/>
                <a:ea typeface="+mn-ea"/>
                <a:cs typeface="+mn-cs"/>
              </a:rPr>
              <a:t>/statistik/kriminalstatistik/</a:t>
            </a:r>
            <a:r>
              <a:rPr lang="sv-SE" sz="1200" u="sng" kern="1200" err="1">
                <a:solidFill>
                  <a:schemeClr val="tx1"/>
                </a:solidFill>
                <a:effectLst/>
                <a:latin typeface="+mn-lt"/>
                <a:ea typeface="+mn-ea"/>
                <a:cs typeface="+mn-cs"/>
              </a:rPr>
              <a:t>misstankta-personer.html</a:t>
            </a:r>
            <a:endParaRPr lang="sv-SE" sz="1200" u="sng"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u="sng" kern="1200" err="1">
                <a:solidFill>
                  <a:schemeClr val="tx1"/>
                </a:solidFill>
                <a:effectLst/>
                <a:latin typeface="+mn-lt"/>
                <a:ea typeface="+mn-ea"/>
                <a:cs typeface="+mn-cs"/>
              </a:rPr>
              <a:t>https</a:t>
            </a:r>
            <a:r>
              <a:rPr lang="sv-SE" sz="1200" u="sng" kern="1200">
                <a:solidFill>
                  <a:schemeClr val="tx1"/>
                </a:solidFill>
                <a:effectLst/>
                <a:latin typeface="+mn-lt"/>
                <a:ea typeface="+mn-ea"/>
                <a:cs typeface="+mn-cs"/>
              </a:rPr>
              <a:t>://</a:t>
            </a:r>
            <a:r>
              <a:rPr lang="sv-SE" sz="1200" u="sng" kern="1200" err="1">
                <a:solidFill>
                  <a:schemeClr val="tx1"/>
                </a:solidFill>
                <a:effectLst/>
                <a:latin typeface="+mn-lt"/>
                <a:ea typeface="+mn-ea"/>
                <a:cs typeface="+mn-cs"/>
              </a:rPr>
              <a:t>bra.se</a:t>
            </a:r>
            <a:r>
              <a:rPr lang="sv-SE" sz="1200" u="sng" kern="1200">
                <a:solidFill>
                  <a:schemeClr val="tx1"/>
                </a:solidFill>
                <a:effectLst/>
                <a:latin typeface="+mn-lt"/>
                <a:ea typeface="+mn-ea"/>
                <a:cs typeface="+mn-cs"/>
              </a:rPr>
              <a:t>/</a:t>
            </a:r>
            <a:r>
              <a:rPr lang="sv-SE" sz="1200" u="sng" kern="1200" err="1">
                <a:solidFill>
                  <a:schemeClr val="tx1"/>
                </a:solidFill>
                <a:effectLst/>
                <a:latin typeface="+mn-lt"/>
                <a:ea typeface="+mn-ea"/>
                <a:cs typeface="+mn-cs"/>
              </a:rPr>
              <a:t>download</a:t>
            </a:r>
            <a:r>
              <a:rPr lang="sv-SE" sz="1200" u="sng" kern="1200">
                <a:solidFill>
                  <a:schemeClr val="tx1"/>
                </a:solidFill>
                <a:effectLst/>
                <a:latin typeface="+mn-lt"/>
                <a:ea typeface="+mn-ea"/>
                <a:cs typeface="+mn-cs"/>
              </a:rPr>
              <a:t>/18.146acb6517fd5578401275a/1653314187459/Statistikrapport_misstankta_2021.pdf</a:t>
            </a:r>
            <a:r>
              <a:rPr lang="sv-SE" sz="1200" u="none" kern="1200">
                <a:solidFill>
                  <a:schemeClr val="tx1"/>
                </a:solidFill>
                <a:effectLst/>
                <a:latin typeface="+mn-lt"/>
                <a:ea typeface="+mn-ea"/>
                <a:cs typeface="+mn-cs"/>
              </a:rPr>
              <a:t> (sammanfattande rapport)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0" indent="0">
              <a:buFontTx/>
              <a:buNone/>
            </a:pPr>
            <a:endParaRPr lang="sv-SE"/>
          </a:p>
          <a:p>
            <a:pPr marL="171450" indent="-171450">
              <a:buFontTx/>
              <a:buChar char="-"/>
            </a:pPr>
            <a:endParaRPr lang="sv-SE"/>
          </a:p>
          <a:p>
            <a:pPr marL="171450" indent="-171450">
              <a:buFontTx/>
              <a:buChar char="-"/>
            </a:pPr>
            <a:endParaRPr lang="sv-SE"/>
          </a:p>
        </p:txBody>
      </p:sp>
      <p:sp>
        <p:nvSpPr>
          <p:cNvPr id="4" name="Platshållare för bildnummer 3">
            <a:extLst>
              <a:ext uri="{FF2B5EF4-FFF2-40B4-BE49-F238E27FC236}">
                <a16:creationId xmlns:a16="http://schemas.microsoft.com/office/drawing/2014/main" id="{A506CA72-F998-57E7-A33B-C5689993D665}"/>
              </a:ext>
            </a:extLst>
          </p:cNvPr>
          <p:cNvSpPr>
            <a:spLocks noGrp="1"/>
          </p:cNvSpPr>
          <p:nvPr>
            <p:ph type="sldNum" sz="quarter" idx="10"/>
          </p:nvPr>
        </p:nvSpPr>
        <p:spPr/>
        <p:txBody>
          <a:bodyPr/>
          <a:lstStyle/>
          <a:p>
            <a:fld id="{91983B2C-8742-462B-80D2-17BF7749832E}" type="slidenum">
              <a:rPr lang="sv-SE" smtClean="0"/>
              <a:t>18</a:t>
            </a:fld>
            <a:endParaRPr lang="sv-SE"/>
          </a:p>
        </p:txBody>
      </p:sp>
    </p:spTree>
    <p:extLst>
      <p:ext uri="{BB962C8B-B14F-4D97-AF65-F5344CB8AC3E}">
        <p14:creationId xmlns:p14="http://schemas.microsoft.com/office/powerpoint/2010/main" val="3406002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25C2C-68CB-F26A-F18E-4CF931158D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A929674-38DE-D22F-3ED9-7C4ED142E2B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E923F5C-302D-D9E7-F1B4-FB38E20304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a:t>
            </a:r>
          </a:p>
          <a:p>
            <a:pPr marL="685800" lvl="1" indent="-228600">
              <a:buFont typeface="Arial" panose="020B0604020202020204" pitchFamily="34" charset="0"/>
              <a:buChar char="•"/>
            </a:pPr>
            <a:r>
              <a:rPr lang="sv-SE" sz="1200" b="0" i="0" u="none" strike="noStrike" kern="1200" cap="none" noProof="0">
                <a:solidFill>
                  <a:schemeClr val="dk1"/>
                </a:solidFill>
                <a:effectLst/>
                <a:latin typeface="Cabin"/>
                <a:ea typeface="+mn-ea"/>
                <a:cs typeface="+mn-cs"/>
                <a:sym typeface="Cabin"/>
              </a:rPr>
              <a:t>S</a:t>
            </a:r>
            <a:r>
              <a:rPr lang="sv-SE" sz="1200" kern="1200" noProof="0">
                <a:solidFill>
                  <a:schemeClr val="tx1"/>
                </a:solidFill>
                <a:effectLst/>
                <a:latin typeface="+mn-lt"/>
                <a:ea typeface="+mn-ea"/>
                <a:cs typeface="+mn-cs"/>
              </a:rPr>
              <a:t>amtidigt som män och killar står för majoriteten av allt våld så är de också offer för andra mäns våld. </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B</a:t>
            </a:r>
            <a:r>
              <a:rPr lang="sv-SE" err="1"/>
              <a:t>ilden</a:t>
            </a:r>
            <a:r>
              <a:rPr lang="sv-SE"/>
              <a:t> illustrerar ”Triaden av mäns våld” – en skildring över hur mäns våld slår mot olika håll och drabbar alla. </a:t>
            </a:r>
          </a:p>
          <a:p>
            <a:pPr marL="1085850" marR="0" lvl="2"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Mäns våld mot kvinnor (inkluderat icke-binära/transpersoner).</a:t>
            </a:r>
          </a:p>
          <a:p>
            <a:pPr marL="1085850" marR="0" lvl="2"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Mäns våld mot andra män. </a:t>
            </a:r>
          </a:p>
          <a:p>
            <a:pPr marL="1085850" marR="0" lvl="2"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Mäns våld mot sig själva (tex självmordsstatistiken, där ca 70% av självmord i Sverige är män)</a:t>
            </a:r>
          </a:p>
          <a:p>
            <a:pPr marL="228600" marR="0" lvl="0" indent="-228600" algn="l" defTabSz="914400" rtl="0" eaLnBrk="1" fontAlgn="auto" latinLnBrk="0" hangingPunct="1">
              <a:lnSpc>
                <a:spcPct val="100000"/>
              </a:lnSpc>
              <a:spcBef>
                <a:spcPts val="0"/>
              </a:spcBef>
              <a:spcAft>
                <a:spcPts val="0"/>
              </a:spcAft>
              <a:buClr>
                <a:schemeClr val="dk1"/>
              </a:buClr>
              <a:buSzPct val="25000"/>
              <a:buFont typeface="+mj-lt"/>
              <a:buAutoNum type="arabicPeriod"/>
              <a:tabLst/>
              <a:defRPr/>
            </a:pPr>
            <a:r>
              <a:rPr lang="sv-SE"/>
              <a:t>Sammanfatta:</a:t>
            </a:r>
          </a:p>
          <a:p>
            <a:pPr marL="685800" marR="0" lvl="1" indent="-22860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Det </a:t>
            </a:r>
            <a:r>
              <a:rPr lang="sv-SE" sz="1200" b="0" i="0" u="none" strike="noStrike" cap="none">
                <a:solidFill>
                  <a:schemeClr val="dk1"/>
                </a:solidFill>
                <a:latin typeface="Cabin"/>
                <a:ea typeface="Cabin"/>
                <a:cs typeface="Cabin"/>
                <a:sym typeface="Cabin"/>
              </a:rPr>
              <a:t>finns många olika riskfaktorer som påverkar en person till att använda våld – tex tidigare utsatthet eller individuella psykologiska faktorer. </a:t>
            </a:r>
          </a:p>
          <a:p>
            <a:pPr marL="685800" marR="0" lvl="1" indent="-22860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sz="1200" b="0" kern="1200">
                <a:solidFill>
                  <a:schemeClr val="tx1"/>
                </a:solidFill>
                <a:effectLst/>
                <a:latin typeface="+mn-lt"/>
                <a:ea typeface="+mn-ea"/>
                <a:cs typeface="+mn-cs"/>
              </a:rPr>
              <a:t>Men dessa kan inte ensamt förklara varför nästan alla som utövar våld är män.</a:t>
            </a:r>
            <a:endParaRPr lang="sv-SE" sz="1200" b="0" i="0" u="none" strike="noStrike" cap="none">
              <a:solidFill>
                <a:schemeClr val="dk1"/>
              </a:solidFill>
              <a:latin typeface="Cabin"/>
              <a:ea typeface="Cabin"/>
              <a:cs typeface="Cabin"/>
              <a:sym typeface="Cabin"/>
            </a:endParaRPr>
          </a:p>
          <a:p>
            <a:pPr marL="171450" indent="-171450">
              <a:buFontTx/>
              <a:buChar char="-"/>
            </a:pPr>
            <a:endParaRPr lang="sv-SE"/>
          </a:p>
          <a:p>
            <a:pPr marL="171450" indent="-171450">
              <a:buFontTx/>
              <a:buChar char="-"/>
            </a:pPr>
            <a:endParaRPr lang="sv-SE"/>
          </a:p>
        </p:txBody>
      </p:sp>
      <p:sp>
        <p:nvSpPr>
          <p:cNvPr id="4" name="Platshållare för bildnummer 3">
            <a:extLst>
              <a:ext uri="{FF2B5EF4-FFF2-40B4-BE49-F238E27FC236}">
                <a16:creationId xmlns:a16="http://schemas.microsoft.com/office/drawing/2014/main" id="{A506CA72-F998-57E7-A33B-C5689993D665}"/>
              </a:ext>
            </a:extLst>
          </p:cNvPr>
          <p:cNvSpPr>
            <a:spLocks noGrp="1"/>
          </p:cNvSpPr>
          <p:nvPr>
            <p:ph type="sldNum" sz="quarter" idx="10"/>
          </p:nvPr>
        </p:nvSpPr>
        <p:spPr/>
        <p:txBody>
          <a:bodyPr/>
          <a:lstStyle/>
          <a:p>
            <a:fld id="{91983B2C-8742-462B-80D2-17BF7749832E}" type="slidenum">
              <a:rPr lang="sv-SE" smtClean="0"/>
              <a:t>19</a:t>
            </a:fld>
            <a:endParaRPr lang="sv-SE"/>
          </a:p>
        </p:txBody>
      </p:sp>
    </p:spTree>
    <p:extLst>
      <p:ext uri="{BB962C8B-B14F-4D97-AF65-F5344CB8AC3E}">
        <p14:creationId xmlns:p14="http://schemas.microsoft.com/office/powerpoint/2010/main" val="4232136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a:t>MELLANSTADIET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a:t>Intro/presentation </a:t>
            </a:r>
            <a:r>
              <a:rPr lang="sv-SE" b="0" baseline="0"/>
              <a:t>– 9.00-9.25 (25 min)</a:t>
            </a:r>
          </a:p>
          <a:p>
            <a:endParaRPr lang="sv-SE" baseline="0"/>
          </a:p>
          <a:p>
            <a:r>
              <a:rPr lang="sv-SE" baseline="0"/>
              <a:t>Att göra:</a:t>
            </a:r>
          </a:p>
          <a:p>
            <a:pPr marL="228600" indent="-228600">
              <a:buFont typeface="+mj-lt"/>
              <a:buAutoNum type="arabicPeriod"/>
            </a:pPr>
            <a:r>
              <a:rPr lang="sv-SE" baseline="0"/>
              <a:t>Förmedla:</a:t>
            </a:r>
          </a:p>
          <a:p>
            <a:pPr marL="685800" lvl="1" indent="-228600">
              <a:buFont typeface="Arial" panose="020B0604020202020204" pitchFamily="34" charset="0"/>
              <a:buChar char="•"/>
            </a:pPr>
            <a:r>
              <a:rPr lang="sv-SE" baseline="0"/>
              <a:t>Vi kommer hålla en metodutbildning i MVP under 2 dagar. </a:t>
            </a:r>
          </a:p>
          <a:p>
            <a:pPr marL="685800" lvl="1" indent="-228600">
              <a:buFont typeface="Arial" panose="020B0604020202020204" pitchFamily="34" charset="0"/>
              <a:buChar char="•"/>
            </a:pPr>
            <a:r>
              <a:rPr lang="sv-SE" baseline="0"/>
              <a:t>Vi kommer prata om våld i vår vardag och hur vi tillsammans kan bli bättre på att förebygga våld.</a:t>
            </a:r>
          </a:p>
          <a:p>
            <a:endParaRPr lang="sv-SE"/>
          </a:p>
          <a:p>
            <a:pPr marL="228600" indent="-228600">
              <a:buFont typeface="+mj-lt"/>
              <a:buAutoNum type="arabicPeriod"/>
            </a:pPr>
            <a:endParaRPr lang="sv-SE" baseline="0"/>
          </a:p>
          <a:p>
            <a:endParaRPr/>
          </a:p>
        </p:txBody>
      </p:sp>
      <p:sp>
        <p:nvSpPr>
          <p:cNvPr id="4" name="Platshållare för bildnummer 3"/>
          <p:cNvSpPr>
            <a:spLocks noGrp="1"/>
          </p:cNvSpPr>
          <p:nvPr>
            <p:ph type="sldNum" sz="quarter" idx="5"/>
          </p:nvPr>
        </p:nvSpPr>
        <p:spPr/>
        <p:txBody>
          <a:bodyPr/>
          <a:lstStyle/>
          <a:p>
            <a:fld id="{94DF5971-1E11-064F-A8F7-E52495BB527B}" type="slidenum">
              <a:rPr lang="sv-SE" smtClean="0"/>
              <a:t>2</a:t>
            </a:fld>
            <a:endParaRPr lang="sv-SE"/>
          </a:p>
        </p:txBody>
      </p:sp>
    </p:spTree>
    <p:extLst>
      <p:ext uri="{BB962C8B-B14F-4D97-AF65-F5344CB8AC3E}">
        <p14:creationId xmlns:p14="http://schemas.microsoft.com/office/powerpoint/2010/main" val="4115013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 </a:t>
            </a:r>
          </a:p>
          <a:p>
            <a:pPr marL="685800" lvl="1" indent="-228600">
              <a:buFont typeface="Arial" panose="020B0604020202020204" pitchFamily="34" charset="0"/>
              <a:buChar char="•"/>
            </a:pPr>
            <a:r>
              <a:rPr lang="sv-SE"/>
              <a:t>Att prata om våld är inte enkelt. </a:t>
            </a:r>
          </a:p>
          <a:p>
            <a:pPr marL="685800" lvl="1" indent="-228600">
              <a:buFont typeface="Arial" panose="020B0604020202020204" pitchFamily="34" charset="0"/>
              <a:buChar char="•"/>
            </a:pPr>
            <a:r>
              <a:rPr lang="sv-SE"/>
              <a:t>Som vi vet är erfarenheter av våld vanligt, de finns även här i rummet idag.</a:t>
            </a:r>
          </a:p>
          <a:p>
            <a:pPr marL="685800" lvl="1" indent="-228600">
              <a:buFont typeface="Arial" panose="020B0604020202020204" pitchFamily="34" charset="0"/>
              <a:buChar char="•"/>
            </a:pPr>
            <a:r>
              <a:rPr lang="sv-SE"/>
              <a:t>Därför behöver vi alla visa respekt för varandra och ämnet i sig.</a:t>
            </a:r>
          </a:p>
          <a:p>
            <a:pPr marL="228600" lvl="0" indent="-228600">
              <a:buFont typeface="+mj-lt"/>
              <a:buAutoNum type="arabicPeriod"/>
            </a:pPr>
            <a:r>
              <a:rPr lang="sv-SE"/>
              <a:t>Informera om stödlistorna för vuxna och elever.</a:t>
            </a:r>
          </a:p>
          <a:p>
            <a:pPr marL="228600" lvl="0" indent="-228600">
              <a:buFont typeface="+mj-lt"/>
              <a:buAutoNum type="arabicPeriod"/>
            </a:pPr>
            <a:r>
              <a:rPr lang="sv-SE"/>
              <a:t>Förmedla:</a:t>
            </a:r>
          </a:p>
          <a:p>
            <a:pPr marL="685800" lvl="1" indent="-228600">
              <a:buFont typeface="Arial" panose="020B0604020202020204" pitchFamily="34" charset="0"/>
              <a:buChar char="•"/>
            </a:pPr>
            <a:r>
              <a:rPr lang="sv-SE" baseline="0">
                <a:highlight>
                  <a:srgbClr val="FF0000"/>
                </a:highlight>
              </a:rPr>
              <a:t>Att prata om våld leder ofta till ökad kännedom om våld.</a:t>
            </a:r>
          </a:p>
          <a:p>
            <a:pPr marL="685800" lvl="1" indent="-228600">
              <a:buFont typeface="Arial" panose="020B0604020202020204" pitchFamily="34" charset="0"/>
              <a:buChar char="•"/>
            </a:pPr>
            <a:r>
              <a:rPr lang="sv-SE" baseline="0">
                <a:highlight>
                  <a:srgbClr val="FF0000"/>
                </a:highlight>
              </a:rPr>
              <a:t>Viktigt med beredskap för att kunna hantera den ökade kännedomen.</a:t>
            </a:r>
          </a:p>
          <a:p>
            <a:pPr marL="1143000" lvl="2" indent="-228600">
              <a:buFont typeface="Arial" panose="020B0604020202020204" pitchFamily="34" charset="0"/>
              <a:buChar char="•"/>
            </a:pPr>
            <a:r>
              <a:rPr lang="sv-SE" baseline="0">
                <a:highlight>
                  <a:srgbClr val="FF0000"/>
                </a:highlight>
              </a:rPr>
              <a:t>Att elevhälsan är involverad </a:t>
            </a:r>
          </a:p>
          <a:p>
            <a:pPr marL="1143000" lvl="2" indent="-228600">
              <a:buFont typeface="Arial" panose="020B0604020202020204" pitchFamily="34" charset="0"/>
              <a:buChar char="•"/>
            </a:pPr>
            <a:r>
              <a:rPr lang="sv-SE" baseline="0">
                <a:highlight>
                  <a:srgbClr val="FF0000"/>
                </a:highlight>
              </a:rPr>
              <a:t>Att alla på skolan känner till rutiner vid kännedom om våld.</a:t>
            </a:r>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20</a:t>
            </a:fld>
            <a:endParaRPr lang="sv-SE"/>
          </a:p>
        </p:txBody>
      </p:sp>
    </p:spTree>
    <p:extLst>
      <p:ext uri="{BB962C8B-B14F-4D97-AF65-F5344CB8AC3E}">
        <p14:creationId xmlns:p14="http://schemas.microsoft.com/office/powerpoint/2010/main" val="3661778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Calibri" panose="020F0502020204030204" pitchFamily="34" charset="0"/>
                <a:ea typeface="+mn-ea"/>
                <a:cs typeface="Calibri" panose="020F0502020204030204" pitchFamily="34" charset="0"/>
                <a:sym typeface="Lucida Grande"/>
              </a:rPr>
              <a:t>Att göra: </a:t>
            </a:r>
          </a:p>
          <a:p>
            <a:pPr marL="228600" indent="-228600">
              <a:buFont typeface="+mj-lt"/>
              <a:buAutoNum type="arabicPeriod"/>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Förmedla:</a:t>
            </a:r>
          </a:p>
          <a:p>
            <a:pPr marL="685800" lvl="1" indent="-228600">
              <a:buFont typeface="Arial" panose="020B0604020202020204" pitchFamily="34" charset="0"/>
              <a:buChar cha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Som ett sätt att skapa tryggare rum under MVP-lektionerna introduceras dessa klassrumsregler i lektion 1.</a:t>
            </a:r>
          </a:p>
          <a:p>
            <a:pPr marL="685800" lvl="1" indent="-228600">
              <a:buFont typeface="Arial" panose="020B0604020202020204" pitchFamily="34" charset="0"/>
              <a:buChar cha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Dessa regler vill vi även introducera för er och ska gälla under våra två dagar tillsammans.</a:t>
            </a:r>
          </a:p>
          <a:p>
            <a:pPr marL="228600" indent="-228600">
              <a:buFont typeface="+mj-lt"/>
              <a:buAutoNum type="arabicPeriod"/>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Gå igenom reglerna.</a:t>
            </a:r>
          </a:p>
          <a:p>
            <a:pPr marL="228600" indent="-228600">
              <a:buFont typeface="+mj-lt"/>
              <a:buAutoNum type="arabicPeriod"/>
            </a:pPr>
            <a:r>
              <a:rPr lang="sv-SE" b="0" i="0">
                <a:solidFill>
                  <a:srgbClr val="000000"/>
                </a:solidFill>
                <a:effectLst/>
                <a:latin typeface="Avenir LT W01_55 Roman1475520" panose="02000503020000020003" pitchFamily="2" charset="0"/>
              </a:rPr>
              <a:t>Fråga:</a:t>
            </a:r>
          </a:p>
          <a:p>
            <a:pPr marL="685800" lvl="1" indent="-228600">
              <a:buFont typeface="Arial" panose="020B0604020202020204" pitchFamily="34" charset="0"/>
              <a:buChar char="•"/>
            </a:pPr>
            <a:r>
              <a:rPr lang="sv-SE" b="0" i="0">
                <a:solidFill>
                  <a:srgbClr val="000000"/>
                </a:solidFill>
                <a:effectLst/>
                <a:latin typeface="inherit"/>
              </a:rPr>
              <a:t>Är det något ni tycker saknas?</a:t>
            </a:r>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Skriv upp eventuella tillägg på tavlan/blädderblock.</a:t>
            </a: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Vi ansvar alla för att respektera förhållningsreglerna men vi som utbildare bär det ytterst ansvaret för tryggheten här i rummet.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Därför vill vi be om mandat att kunna kliva in eller avbryta i en diskussion för att säkerställa ingen far illa.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Känns det okej?</a:t>
            </a:r>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21</a:t>
            </a:fld>
            <a:endParaRPr lang="sv-SE"/>
          </a:p>
        </p:txBody>
      </p:sp>
    </p:spTree>
    <p:extLst>
      <p:ext uri="{BB962C8B-B14F-4D97-AF65-F5344CB8AC3E}">
        <p14:creationId xmlns:p14="http://schemas.microsoft.com/office/powerpoint/2010/main" val="2334105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baseline="0"/>
              <a:t>Om våldsprevention </a:t>
            </a:r>
            <a:r>
              <a:rPr lang="sv-SE" b="0" baseline="0"/>
              <a:t>– 9.35-9.40 (5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baseline="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a:t>Förmedla: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a:t>Ofta sker åtgärder när våld redan har skett. Men frågan är – går våld att förebygga?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a:t>Svar: ja och det är därför vi är här!</a:t>
            </a:r>
            <a:endParaRPr lang="sv-SE" b="0"/>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22</a:t>
            </a:fld>
            <a:endParaRPr lang="sv-SE"/>
          </a:p>
        </p:txBody>
      </p:sp>
    </p:spTree>
    <p:extLst>
      <p:ext uri="{BB962C8B-B14F-4D97-AF65-F5344CB8AC3E}">
        <p14:creationId xmlns:p14="http://schemas.microsoft.com/office/powerpoint/2010/main" val="1803263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b="0" baseline="0"/>
              <a:t>Att göra:</a:t>
            </a:r>
          </a:p>
          <a:p>
            <a:pPr marL="228600" indent="-228600">
              <a:buFont typeface="+mj-lt"/>
              <a:buAutoNum type="arabicPeriod"/>
              <a:defRPr/>
            </a:pPr>
            <a:r>
              <a:rPr lang="sv-SE" b="0" baseline="0"/>
              <a:t>Läs upp citat.</a:t>
            </a:r>
          </a:p>
          <a:p>
            <a:pPr marL="228600" indent="-228600">
              <a:buFont typeface="+mj-lt"/>
              <a:buAutoNum type="arabicPeriod"/>
              <a:defRPr/>
            </a:pPr>
            <a:r>
              <a:rPr lang="sv-SE" b="0" baseline="0"/>
              <a:t>Förmedla:</a:t>
            </a:r>
          </a:p>
          <a:p>
            <a:pPr marL="685800" lvl="1" indent="-228600">
              <a:buFont typeface="Arial" panose="020B0604020202020204" pitchFamily="34" charset="0"/>
              <a:buChar char="•"/>
              <a:defRPr/>
            </a:pPr>
            <a:r>
              <a:rPr lang="sv-SE" b="0" baseline="0"/>
              <a:t>Våld kan förebyggas, det är alltså ingenting som vi bara går runt och tror utan det är påstående som kan underbyggas med evidens. </a:t>
            </a:r>
          </a:p>
          <a:p>
            <a:endParaRPr lang="sv-SE" sz="1200" b="0" kern="1200" baseline="0">
              <a:solidFill>
                <a:schemeClr val="tx1"/>
              </a:solidFill>
              <a:effectLst/>
              <a:latin typeface="+mn-lt"/>
              <a:ea typeface="+mn-ea"/>
              <a:cs typeface="+mn-cs"/>
            </a:endParaRPr>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23</a:t>
            </a:fld>
            <a:endParaRPr lang="sv-SE"/>
          </a:p>
        </p:txBody>
      </p:sp>
    </p:spTree>
    <p:extLst>
      <p:ext uri="{BB962C8B-B14F-4D97-AF65-F5344CB8AC3E}">
        <p14:creationId xmlns:p14="http://schemas.microsoft.com/office/powerpoint/2010/main" val="280604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noProof="0">
                <a:solidFill>
                  <a:schemeClr val="tx1"/>
                </a:solidFill>
                <a:effectLst/>
                <a:latin typeface="+mn-lt"/>
                <a:ea typeface="+mn-ea"/>
                <a:cs typeface="+mn-cs"/>
              </a:rPr>
              <a:t>Att göra:</a:t>
            </a:r>
          </a:p>
          <a:p>
            <a:pPr marL="228600" indent="-228600">
              <a:buFont typeface="+mj-lt"/>
              <a:buAutoNum type="arabicPeriod"/>
            </a:pPr>
            <a:r>
              <a:rPr lang="sv-SE" sz="1200" kern="1200" noProof="0">
                <a:solidFill>
                  <a:schemeClr val="tx1"/>
                </a:solidFill>
                <a:effectLst/>
                <a:latin typeface="+mn-lt"/>
                <a:ea typeface="+mn-ea"/>
                <a:cs typeface="+mn-cs"/>
              </a:rPr>
              <a:t>Förmedla:</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WHO har sammanställt 7 våldsförebyggande strategier.</a:t>
            </a:r>
          </a:p>
          <a:p>
            <a:pPr marL="228600" indent="-228600">
              <a:buFont typeface="+mj-lt"/>
              <a:buAutoNum type="arabicPeriod"/>
            </a:pPr>
            <a:r>
              <a:rPr lang="sv-SE" sz="1200" kern="1200" noProof="0">
                <a:solidFill>
                  <a:schemeClr val="tx1"/>
                </a:solidFill>
                <a:effectLst/>
                <a:latin typeface="+mn-lt"/>
                <a:ea typeface="+mn-ea"/>
                <a:cs typeface="+mn-cs"/>
              </a:rPr>
              <a:t>Läs upp punkterna ovan.</a:t>
            </a:r>
          </a:p>
          <a:p>
            <a:pPr marL="228600" indent="-228600">
              <a:buFont typeface="+mj-lt"/>
              <a:buAutoNum type="arabicPeriod"/>
            </a:pPr>
            <a:r>
              <a:rPr lang="sv-SE" sz="1200" kern="1200" noProof="0">
                <a:solidFill>
                  <a:schemeClr val="tx1"/>
                </a:solidFill>
                <a:effectLst/>
                <a:latin typeface="+mn-lt"/>
                <a:ea typeface="+mn-ea"/>
                <a:cs typeface="+mn-cs"/>
              </a:rPr>
              <a:t>Förmedla: </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MVP fokuserar på punkt 2, 5 och 6.</a:t>
            </a:r>
            <a:endParaRPr lang="en-US" sz="1200" b="1" kern="1200">
              <a:solidFill>
                <a:schemeClr val="tx1"/>
              </a:solidFill>
              <a:effectLst/>
              <a:latin typeface="+mn-lt"/>
              <a:ea typeface="+mn-ea"/>
              <a:cs typeface="+mn-cs"/>
            </a:endParaRPr>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24</a:t>
            </a:fld>
            <a:endParaRPr lang="sv-SE"/>
          </a:p>
        </p:txBody>
      </p:sp>
    </p:spTree>
    <p:extLst>
      <p:ext uri="{BB962C8B-B14F-4D97-AF65-F5344CB8AC3E}">
        <p14:creationId xmlns:p14="http://schemas.microsoft.com/office/powerpoint/2010/main" val="4202137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aseline="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aseline="0"/>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a:t>Forskning visar även att en framgångsfaktor i det våldspreventiva arbetet </a:t>
            </a:r>
            <a:r>
              <a:rPr lang="sv-SE" sz="1200" b="0" kern="1200" baseline="0">
                <a:solidFill>
                  <a:schemeClr val="tx1"/>
                </a:solidFill>
                <a:effectLst/>
                <a:latin typeface="+mn-lt"/>
                <a:ea typeface="+mn-ea"/>
                <a:cs typeface="+mn-cs"/>
              </a:rPr>
              <a:t>är ett helhetsgrepp och samverkan mellan olika aktörer i samma närområde/kommun.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baseline="0">
                <a:solidFill>
                  <a:schemeClr val="tx1"/>
                </a:solidFill>
                <a:effectLst/>
                <a:latin typeface="+mn-lt"/>
                <a:ea typeface="+mn-ea"/>
                <a:cs typeface="+mn-cs"/>
              </a:rPr>
              <a:t>Om </a:t>
            </a:r>
            <a:r>
              <a:rPr lang="sv-SE">
                <a:highlight>
                  <a:srgbClr val="FF0000"/>
                </a:highlight>
              </a:rPr>
              <a:t>olika verksamheter som möter barn, unga och vuxna bär och förmedlar samma kunskap blir arbetet mer effektivt.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Här spelar skolan en viktig roll, men inte själva.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Poängen är här – ingen kan göra allt själv!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Om skola i samverkan med fritiden, fältassistenter, socialtjänst, polis osv. hjälps åt i arbetet med att förebygga våld kan vi åstadkomma större förändringar tillsammans.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highlight>
                  <a:srgbClr val="FF0000"/>
                </a:highlight>
              </a:rPr>
              <a:t>Exempel:</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Ett sätt att få påbörja samverkan är att arbeta gemensamt med MVP.</a:t>
            </a:r>
          </a:p>
          <a:p>
            <a:endParaRPr lang="sv-SE"/>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highlight>
                  <a:srgbClr val="FF0000"/>
                </a:highlight>
              </a:rPr>
              <a:t>Att samverka och få olika aktörer (som tex fritidsverksamhet, skola, socialtjänst, polis osv) att arbeta förebyggande på olika nivåer parallellt inom samma kommun/stadsdel brukar kallas för att arbeta utifrån den socioekologiska modellen.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highlight>
                <a:srgbClr val="FF0000"/>
              </a:highlight>
            </a:endParaRPr>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25</a:t>
            </a:fld>
            <a:endParaRPr lang="sv-SE"/>
          </a:p>
        </p:txBody>
      </p:sp>
    </p:spTree>
    <p:extLst>
      <p:ext uri="{BB962C8B-B14F-4D97-AF65-F5344CB8AC3E}">
        <p14:creationId xmlns:p14="http://schemas.microsoft.com/office/powerpoint/2010/main" val="584468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a:solidFill>
                  <a:schemeClr val="tx1"/>
                </a:solidFill>
                <a:effectLst/>
                <a:latin typeface="+mn-lt"/>
                <a:ea typeface="+mn-ea"/>
                <a:cs typeface="+mn-cs"/>
                <a:sym typeface="Lucida Grande"/>
              </a:rPr>
              <a:t>Vad är MVP Skola? </a:t>
            </a:r>
            <a:r>
              <a:rPr lang="sv-SE" sz="1200" kern="1200">
                <a:solidFill>
                  <a:schemeClr val="tx1"/>
                </a:solidFill>
                <a:effectLst/>
                <a:latin typeface="+mn-lt"/>
                <a:ea typeface="+mn-ea"/>
                <a:cs typeface="+mn-cs"/>
                <a:sym typeface="Lucida Grande"/>
              </a:rPr>
              <a:t>– 9.40-9.50 </a:t>
            </a:r>
            <a:r>
              <a:rPr lang="sv-SE" b="0" baseline="0"/>
              <a:t>(10 min)</a:t>
            </a:r>
            <a:endParaRPr lang="sv-SE" sz="1200" kern="1200">
              <a:solidFill>
                <a:schemeClr val="tx1"/>
              </a:solidFill>
              <a:effectLst/>
              <a:latin typeface="+mn-lt"/>
              <a:ea typeface="+mn-ea"/>
              <a:cs typeface="+mn-cs"/>
              <a:sym typeface="Lucida Grande"/>
            </a:endParaRPr>
          </a:p>
          <a:p>
            <a:endParaRPr lang="sv-SE" sz="1200" kern="1200">
              <a:solidFill>
                <a:schemeClr val="tx1"/>
              </a:solidFill>
              <a:effectLst/>
              <a:latin typeface="+mn-lt"/>
              <a:ea typeface="+mn-ea"/>
              <a:cs typeface="+mn-cs"/>
              <a:sym typeface="Lucida Grande"/>
            </a:endParaRPr>
          </a:p>
          <a:p>
            <a:r>
              <a:rPr lang="sv-SE" sz="1200" kern="1200">
                <a:solidFill>
                  <a:schemeClr val="tx1"/>
                </a:solidFill>
                <a:effectLst/>
                <a:latin typeface="+mn-lt"/>
                <a:ea typeface="+mn-ea"/>
                <a:cs typeface="+mn-cs"/>
                <a:sym typeface="Lucida Grande"/>
              </a:rPr>
              <a:t>Att göra:</a:t>
            </a:r>
          </a:p>
          <a:p>
            <a:pPr marL="228600" indent="-228600">
              <a:buFont typeface="+mj-lt"/>
              <a:buAutoNum type="arabicPeriod"/>
            </a:pPr>
            <a:r>
              <a:rPr lang="sv-SE" sz="1200" kern="1200">
                <a:solidFill>
                  <a:schemeClr val="tx1"/>
                </a:solidFill>
                <a:effectLst/>
                <a:latin typeface="+mn-lt"/>
                <a:ea typeface="+mn-ea"/>
                <a:cs typeface="+mn-cs"/>
                <a:sym typeface="Lucida Grande"/>
              </a:rPr>
              <a:t>Förmedla:</a:t>
            </a:r>
          </a:p>
          <a:p>
            <a:pPr marL="685800" lvl="1" indent="-228600">
              <a:buFont typeface="Arial" panose="020B0604020202020204" pitchFamily="34" charset="0"/>
              <a:buChar char="•"/>
            </a:pPr>
            <a:r>
              <a:rPr lang="sv-SE" sz="1200" kern="1200">
                <a:solidFill>
                  <a:schemeClr val="tx1"/>
                </a:solidFill>
                <a:effectLst/>
                <a:latin typeface="+mn-lt"/>
                <a:ea typeface="+mn-ea"/>
                <a:cs typeface="+mn-cs"/>
                <a:sym typeface="Lucida Grande"/>
              </a:rPr>
              <a:t>Vad är då MVP Skola för typ av insats?</a:t>
            </a:r>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26</a:t>
            </a:fld>
            <a:endParaRPr lang="sv-SE"/>
          </a:p>
        </p:txBody>
      </p:sp>
    </p:spTree>
    <p:extLst>
      <p:ext uri="{BB962C8B-B14F-4D97-AF65-F5344CB8AC3E}">
        <p14:creationId xmlns:p14="http://schemas.microsoft.com/office/powerpoint/2010/main" val="895405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a:t>Att göra:</a:t>
            </a:r>
          </a:p>
          <a:p>
            <a:pPr marL="228600" indent="-228600">
              <a:buFont typeface="+mj-lt"/>
              <a:buAutoNum type="arabicPeriod"/>
            </a:pPr>
            <a:r>
              <a:rPr lang="sv-SE"/>
              <a:t>Gå igenom de olika nivåerna av våldspreventivt arbete.</a:t>
            </a:r>
          </a:p>
          <a:p>
            <a:pPr marL="228600" indent="-228600">
              <a:buFont typeface="+mj-lt"/>
              <a:buAutoNum type="arabicPeriod"/>
            </a:pPr>
            <a:r>
              <a:rPr lang="sv-SE"/>
              <a:t>Förmedla:</a:t>
            </a:r>
          </a:p>
          <a:p>
            <a:pPr marL="685800" lvl="1" indent="-228600">
              <a:buFont typeface="Arial" panose="020B0604020202020204" pitchFamily="34" charset="0"/>
              <a:buChar char="•"/>
            </a:pPr>
            <a:r>
              <a:rPr lang="sv-SE"/>
              <a:t>MVP är en universell insats – vänder sig till alla, dvs inte en specifik grupp.</a:t>
            </a:r>
          </a:p>
          <a:p>
            <a:pPr marL="685800" lvl="1" indent="-228600">
              <a:buFont typeface="Arial" panose="020B0604020202020204" pitchFamily="34" charset="0"/>
              <a:buChar char="•"/>
            </a:pPr>
            <a:r>
              <a:rPr lang="sv-SE"/>
              <a:t>MVP är</a:t>
            </a:r>
            <a:r>
              <a:rPr lang="sv-SE" baseline="0"/>
              <a:t> </a:t>
            </a:r>
            <a:r>
              <a:rPr lang="sv-SE" u="sng" baseline="0"/>
              <a:t>inte ett åtgärdsprogram</a:t>
            </a:r>
            <a:r>
              <a:rPr lang="sv-SE" u="none" baseline="0"/>
              <a:t> </a:t>
            </a:r>
            <a:r>
              <a:rPr lang="sv-SE" baseline="0"/>
              <a:t>utan syftar till att förebygga våld, </a:t>
            </a:r>
            <a:r>
              <a:rPr lang="sv-SE" u="sng" baseline="0"/>
              <a:t>innan</a:t>
            </a:r>
            <a:r>
              <a:rPr lang="sv-SE" baseline="0"/>
              <a:t> våld sker.</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a:t>Indikerade och selektiva insatser har oftast fokus på offer/förövare.</a:t>
            </a:r>
          </a:p>
          <a:p>
            <a:pPr marL="685800" lvl="1" indent="-228600">
              <a:buFont typeface="Arial" panose="020B0604020202020204" pitchFamily="34" charset="0"/>
              <a:buChar char="•"/>
            </a:pPr>
            <a:r>
              <a:rPr lang="sv-SE" baseline="0"/>
              <a:t>Också viktigt att ha strategier för, men det är i de universella insatserna vi kan arbeta tidigt och långsikt.</a:t>
            </a:r>
          </a:p>
          <a:p>
            <a:pPr marL="228600" indent="-228600">
              <a:buFont typeface="+mj-lt"/>
              <a:buAutoNum type="arabicPeriod"/>
            </a:pPr>
            <a:endParaRPr lang="sv-SE" baseline="0"/>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baseline="0"/>
              <a:t>I indikerade och selektiva insatser kan det lätt bli fokus på att ”släcka bränder”.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aseline="0"/>
              <a:t>MVP syftar istället till att synliggöra och arbeta förändrande med de strukturer som bidrar till våld. </a:t>
            </a:r>
          </a:p>
          <a:p>
            <a:pPr marL="228600" indent="-228600">
              <a:buFont typeface="+mj-lt"/>
              <a:buAutoNum type="arabicPeriod"/>
            </a:pPr>
            <a:r>
              <a:rPr lang="sv-SE"/>
              <a:t>Universella insatser (som MVP) kan vara svåra att mäta.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Ofta kan mätningar göra att det ser ut som att det förekommer mer våld efteråt – det hänger snarare samman med att eleverna ser mer våld när de lär sig mer om vad våld kan vara.</a:t>
            </a:r>
          </a:p>
          <a:p>
            <a:pPr marL="228600" indent="-228600">
              <a:buFont typeface="+mj-lt"/>
              <a:buAutoNum type="arabicPeriod"/>
            </a:pPr>
            <a:endParaRPr lang="sv-SE" baseline="0"/>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27</a:t>
            </a:fld>
            <a:endParaRPr lang="sv-SE"/>
          </a:p>
        </p:txBody>
      </p:sp>
    </p:spTree>
    <p:extLst>
      <p:ext uri="{BB962C8B-B14F-4D97-AF65-F5344CB8AC3E}">
        <p14:creationId xmlns:p14="http://schemas.microsoft.com/office/powerpoint/2010/main" val="2760736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Ge en kort bakgrund till MVP-programmet. </a:t>
            </a:r>
          </a:p>
          <a:p>
            <a:pPr marL="228600" indent="-228600">
              <a:buFont typeface="+mj-lt"/>
              <a:buAutoNum type="arabicPeriod"/>
            </a:pPr>
            <a:endParaRPr lang="sv-SE"/>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a:t>MVP började utvecklas 1993 av Dr. Jackson Katz och hans kollegor vid </a:t>
            </a:r>
            <a:r>
              <a:rPr lang="en-AU" noProof="0" err="1"/>
              <a:t>Northeastern</a:t>
            </a:r>
            <a:r>
              <a:rPr lang="en-AU" noProof="0"/>
              <a:t> University's </a:t>
            </a:r>
            <a:r>
              <a:rPr lang="en-AU" noProof="0" err="1"/>
              <a:t>Center</a:t>
            </a:r>
            <a:r>
              <a:rPr lang="en-AU" noProof="0"/>
              <a:t> for the Study of Sport in Society. </a:t>
            </a:r>
          </a:p>
          <a:p>
            <a:pPr marL="228600" indent="-228600">
              <a:buFont typeface="+mj-lt"/>
              <a:buAutoNum type="arabicPeriod"/>
            </a:pPr>
            <a:r>
              <a:rPr lang="sv-SE"/>
              <a:t>Till en början som ett program </a:t>
            </a:r>
            <a:r>
              <a:rPr lang="sv-SE" b="0"/>
              <a:t>för att förändra normer och kultur inom sportvärlden. </a:t>
            </a:r>
          </a:p>
          <a:p>
            <a:pPr marL="228600" indent="-228600">
              <a:buFont typeface="+mj-lt"/>
              <a:buAutoNum type="arabicPeriod"/>
            </a:pPr>
            <a:r>
              <a:rPr lang="sv-SE" b="0"/>
              <a:t>Programmet expanderades snabbt för att engagera allmänna populationer av studenter och yrkesverksamma i högskolan, gymnasiet, militären och en mängd olika organisationer i den offentliga och privata sektorn.</a:t>
            </a:r>
          </a:p>
          <a:p>
            <a:pPr marL="228600" indent="-228600">
              <a:buFont typeface="+mj-lt"/>
              <a:buAutoNum type="arabicPeriod"/>
            </a:pPr>
            <a:r>
              <a:rPr lang="sv-SE"/>
              <a:t>Katz ville engagera </a:t>
            </a:r>
            <a:r>
              <a:rPr lang="sv-SE" b="1"/>
              <a:t>den tysta majoritet </a:t>
            </a:r>
            <a:r>
              <a:rPr lang="sv-SE"/>
              <a:t>som egentligen inte tycker om våld men som ändå (av olika anledningar) inte gör något.</a:t>
            </a:r>
          </a:p>
          <a:p>
            <a:pPr marL="228600" indent="-228600">
              <a:buFont typeface="+mj-lt"/>
              <a:buAutoNum type="arabicPeriod"/>
            </a:pPr>
            <a:r>
              <a:rPr lang="sv-SE" sz="1200">
                <a:latin typeface="Garamond" panose="02020404030301010803" pitchFamily="18" charset="0"/>
              </a:rPr>
              <a:t>MVP sprids och utvecklas i Sverige av MÄN </a:t>
            </a:r>
            <a:r>
              <a:rPr lang="sv-SE" sz="1200" b="0">
                <a:latin typeface="Garamond" panose="02020404030301010803" pitchFamily="18" charset="0"/>
              </a:rPr>
              <a:t>sedan 2012 (ofta i samverkan med Unizon).</a:t>
            </a:r>
            <a:endParaRPr lang="sv-SE" sz="1050" b="0">
              <a:latin typeface="Garamond" panose="02020404030301010803" pitchFamily="18" charset="0"/>
            </a:endParaRPr>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28</a:t>
            </a:fld>
            <a:endParaRPr lang="sv-SE"/>
          </a:p>
        </p:txBody>
      </p:sp>
    </p:spTree>
    <p:extLst>
      <p:ext uri="{BB962C8B-B14F-4D97-AF65-F5344CB8AC3E}">
        <p14:creationId xmlns:p14="http://schemas.microsoft.com/office/powerpoint/2010/main" val="739204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baseline="0" dirty="0">
                <a:latin typeface="Calibri" panose="020F0502020204030204" pitchFamily="34" charset="0"/>
                <a:cs typeface="Calibri" panose="020F0502020204030204" pitchFamily="34" charset="0"/>
              </a:rPr>
              <a:t>Att göra: </a:t>
            </a: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Introducera MVPs tre förändringsstrategier. </a:t>
            </a: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Dessa är vad metodmaterialet fokuserar på – för att skapa långsiktig förändring.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baseline="0" dirty="0">
                <a:latin typeface="Calibri" panose="020F0502020204030204" pitchFamily="34" charset="0"/>
                <a:cs typeface="Calibri" panose="020F0502020204030204" pitchFamily="34" charset="0"/>
              </a:rPr>
              <a:t>Återkoppla till webbutbildningen som är en genomgång av dessa teoretiska utgångspunkter.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baseline="0" dirty="0">
                <a:latin typeface="Calibri" panose="020F0502020204030204" pitchFamily="34" charset="0"/>
                <a:cs typeface="Calibri" panose="020F0502020204030204" pitchFamily="34" charset="0"/>
              </a:rPr>
              <a:t>Stäm av om det finns några funderingar/otydligheter.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baseline="0" dirty="0">
              <a:latin typeface="Calibri" panose="020F0502020204030204" pitchFamily="34" charset="0"/>
              <a:cs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29</a:t>
            </a:fld>
            <a:endParaRPr lang="sv-SE"/>
          </a:p>
        </p:txBody>
      </p:sp>
    </p:spTree>
    <p:extLst>
      <p:ext uri="{BB962C8B-B14F-4D97-AF65-F5344CB8AC3E}">
        <p14:creationId xmlns:p14="http://schemas.microsoft.com/office/powerpoint/2010/main" val="111228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a:t>HÖGSTADIET/GYMNASIET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a:t>Intro/presentation </a:t>
            </a:r>
            <a:r>
              <a:rPr lang="sv-SE" b="0" baseline="0"/>
              <a:t>– 9.00-9.25 (25 min)</a:t>
            </a:r>
          </a:p>
          <a:p>
            <a:endParaRPr lang="sv-SE" baseline="0"/>
          </a:p>
          <a:p>
            <a:r>
              <a:rPr lang="sv-SE" baseline="0"/>
              <a:t>Att göra:</a:t>
            </a:r>
          </a:p>
          <a:p>
            <a:pPr marL="228600" indent="-228600">
              <a:buFont typeface="+mj-lt"/>
              <a:buAutoNum type="arabicPeriod"/>
            </a:pPr>
            <a:r>
              <a:rPr lang="sv-SE" baseline="0"/>
              <a:t>Förmedla:</a:t>
            </a:r>
          </a:p>
          <a:p>
            <a:pPr marL="685800" lvl="1" indent="-228600">
              <a:buFont typeface="Arial" panose="020B0604020202020204" pitchFamily="34" charset="0"/>
              <a:buChar char="•"/>
            </a:pPr>
            <a:r>
              <a:rPr lang="sv-SE" baseline="0"/>
              <a:t>Vi kommer hålla en metodutbildning i MVP under 2 dagar. </a:t>
            </a:r>
          </a:p>
          <a:p>
            <a:pPr marL="685800" lvl="1" indent="-228600">
              <a:buFont typeface="Arial" panose="020B0604020202020204" pitchFamily="34" charset="0"/>
              <a:buChar char="•"/>
            </a:pPr>
            <a:r>
              <a:rPr lang="sv-SE" baseline="0"/>
              <a:t>Vi kommer prata om våld i vår vardag och hur vi tillsammans kan bli bättre på att förebygga våld.</a:t>
            </a:r>
          </a:p>
        </p:txBody>
      </p:sp>
      <p:sp>
        <p:nvSpPr>
          <p:cNvPr id="4" name="Platshållare för bildnummer 3"/>
          <p:cNvSpPr>
            <a:spLocks noGrp="1"/>
          </p:cNvSpPr>
          <p:nvPr>
            <p:ph type="sldNum" sz="quarter" idx="5"/>
          </p:nvPr>
        </p:nvSpPr>
        <p:spPr/>
        <p:txBody>
          <a:bodyPr/>
          <a:lstStyle/>
          <a:p>
            <a:fld id="{149C067B-9CE4-1A4B-8AE5-B35BE213FF10}" type="slidenum">
              <a:rPr lang="sv-SE" smtClean="0"/>
              <a:t>3</a:t>
            </a:fld>
            <a:endParaRPr lang="sv-SE"/>
          </a:p>
        </p:txBody>
      </p:sp>
    </p:spTree>
    <p:extLst>
      <p:ext uri="{BB962C8B-B14F-4D97-AF65-F5344CB8AC3E}">
        <p14:creationId xmlns:p14="http://schemas.microsoft.com/office/powerpoint/2010/main" val="1431947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defTabSz="946313">
              <a:buFont typeface="+mj-lt"/>
              <a:buNone/>
              <a:defRPr/>
            </a:pPr>
            <a:r>
              <a:rPr lang="sv-SE" b="0" noProof="0">
                <a:solidFill>
                  <a:srgbClr val="000000"/>
                </a:solidFill>
                <a:latin typeface="Georgia" panose="02040502050405020303" pitchFamily="18" charset="0"/>
                <a:cs typeface="Avenir Next Medium"/>
              </a:rPr>
              <a:t>Att göra:</a:t>
            </a:r>
          </a:p>
          <a:p>
            <a:pPr marL="228600" indent="-228600" defTabSz="946313">
              <a:buFont typeface="+mj-lt"/>
              <a:buAutoNum type="arabicPeriod"/>
              <a:defRPr/>
            </a:pPr>
            <a:r>
              <a:rPr lang="sv-SE" b="0" noProof="0">
                <a:solidFill>
                  <a:srgbClr val="000000"/>
                </a:solidFill>
                <a:latin typeface="Georgia" panose="02040502050405020303" pitchFamily="18" charset="0"/>
                <a:cs typeface="Avenir Next Medium"/>
              </a:rPr>
              <a:t>Presentera kort målen med MVP.</a:t>
            </a:r>
            <a:endParaRPr lang="sv-SE" sz="1300" b="1" noProof="0">
              <a:latin typeface="Georgia"/>
            </a:endParaRPr>
          </a:p>
          <a:p>
            <a:endParaRPr lang="sv-SE" sz="1300" b="1" noProof="0">
              <a:latin typeface="Georgia"/>
            </a:endParaRPr>
          </a:p>
          <a:p>
            <a:endParaRPr lang="sv-SE" sz="1300" b="1" noProof="0">
              <a:latin typeface="Georgia"/>
            </a:endParaRPr>
          </a:p>
          <a:p>
            <a:endParaRPr lang="sv-SE" sz="1300" b="1" noProof="0">
              <a:latin typeface="Georgia"/>
            </a:endParaRPr>
          </a:p>
          <a:p>
            <a:endParaRPr lang="sv-SE" sz="1300" b="1" noProof="0">
              <a:latin typeface="Georgia"/>
            </a:endParaRPr>
          </a:p>
          <a:p>
            <a:r>
              <a:rPr lang="sv-SE" sz="1400" b="0" kern="1200">
                <a:solidFill>
                  <a:schemeClr val="tx1"/>
                </a:solidFill>
                <a:effectLst/>
                <a:highlight>
                  <a:srgbClr val="FF0000"/>
                </a:highlight>
                <a:latin typeface="+mn-lt"/>
                <a:ea typeface="+mn-ea"/>
                <a:cs typeface="+mn-cs"/>
              </a:rPr>
              <a:t>________________________</a:t>
            </a:r>
          </a:p>
          <a:p>
            <a:pPr marL="0" indent="0">
              <a:buFont typeface="+mj-lt"/>
              <a:buNone/>
            </a:pPr>
            <a:r>
              <a:rPr lang="sv-SE" sz="1400" u="none"/>
              <a:t>Stöd till ledaren: </a:t>
            </a:r>
          </a:p>
          <a:p>
            <a:r>
              <a:rPr lang="sv-SE" sz="1300" b="1"/>
              <a:t>Öka medvetenheten och kunskapen om våld </a:t>
            </a:r>
          </a:p>
          <a:p>
            <a:r>
              <a:rPr lang="sv-SE" sz="1300"/>
              <a:t>Programmet syftar till att ge ökad kunskap och medvetenhet om att våld omfattar mycket mer än fysiskt våld. Det kan vara allt från glåpord, trakasserier till mer grövre uttryck. Deltagarna lär sig identifiera olika situationer som problematiska och får en förståelse för att våld finns på en skala, från lindriga till grövre uttryck, och att det finns ett samband mellan de olika våldshandlingarna. </a:t>
            </a:r>
          </a:p>
          <a:p>
            <a:endParaRPr lang="sv-SE" sz="1300"/>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a:t>Granska skadliga normer som bidrar till våld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a:t>Programmet syftar till att hjälpa oss att utmana stereotypa föreställningar om kön och få syn på olika normsystem som präglar vår vardag och bidrar till våld. Många orättvisor i vår omgivning har normaliserats och programmet vill lyfta ämnen som sexism, rasism, homo-/transfobi genom att utmana deltagarnas tankar, sanningar och sätt att skapa mening i sin omgivning.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300" b="1"/>
          </a:p>
          <a:p>
            <a:r>
              <a:rPr lang="sv-SE" sz="1300" b="1"/>
              <a:t>Skapa trygga och reflekterande samtal</a:t>
            </a:r>
          </a:p>
          <a:p>
            <a:r>
              <a:rPr lang="sv-SE" sz="1300"/>
              <a:t>Programmet syftar till att skapa ett tryggt sammanhang som möjliggör reflekterande samtal kring dessa frågor. Den pedagogiska </a:t>
            </a:r>
            <a:r>
              <a:rPr lang="sv-SE" sz="1300" b="0" noProof="0"/>
              <a:t>metoden </a:t>
            </a:r>
            <a:r>
              <a:rPr lang="sv-SE" sz="1400" b="0" noProof="0">
                <a:solidFill>
                  <a:srgbClr val="000000"/>
                </a:solidFill>
                <a:latin typeface="Georgia" panose="02040502050405020303" pitchFamily="18" charset="0"/>
              </a:rPr>
              <a:t>h</a:t>
            </a:r>
            <a:r>
              <a:rPr lang="sv-SE" sz="1400" b="0" noProof="0">
                <a:solidFill>
                  <a:srgbClr val="000000"/>
                </a:solidFill>
                <a:latin typeface="Georgia" panose="02040502050405020303" pitchFamily="18" charset="0"/>
                <a:cs typeface="Avenir Next Medium"/>
              </a:rPr>
              <a:t>andlar om att leda ett samtal – inte utbilda eller lära ut. I MVP tanker vi</a:t>
            </a:r>
            <a:r>
              <a:rPr lang="sv-SE" sz="1300" b="0" noProof="0"/>
              <a:t> att vi lär oss bäst genom att träna tillsammans med andra jämnåriga och genom att sätta oss in i frågan.</a:t>
            </a:r>
          </a:p>
          <a:p>
            <a:endParaRPr lang="sv-SE" sz="1300" b="0" noProof="0"/>
          </a:p>
          <a:p>
            <a:r>
              <a:rPr lang="sv-SE" sz="1300" b="1" noProof="0"/>
              <a:t>Öva på empati och samtycke</a:t>
            </a:r>
          </a:p>
          <a:p>
            <a:r>
              <a:rPr lang="sv-SE" sz="1300"/>
              <a:t>Programmet syftar till att träna på empati genom att sätta sig in i situationer med våld och hur det blir för den som utsätts, vilket är viktigt för att som åskådare bli motiverad att ingripa. I programmet får deltagarna även träna på samtycke genom att prata om vad det innebär, hur det känns i kroppen och bli varse om sina egna och andras gränser för att i sin tur motverka övertramp och våld. </a:t>
            </a:r>
            <a:endParaRPr lang="sv-SE" sz="1300" b="0" noProof="0"/>
          </a:p>
          <a:p>
            <a:endParaRPr lang="sv-SE" sz="1300" b="0" noProof="0"/>
          </a:p>
          <a:p>
            <a:r>
              <a:rPr lang="sv-SE" sz="1300" b="1"/>
              <a:t>Uppmuntra till omsorg och aktivt </a:t>
            </a:r>
            <a:r>
              <a:rPr lang="sv-SE" sz="1300" b="1" err="1"/>
              <a:t>åskådarskap</a:t>
            </a:r>
            <a:endParaRPr lang="sv-SE" sz="1300" b="1"/>
          </a:p>
          <a:p>
            <a:r>
              <a:rPr lang="sv-SE" sz="1300"/>
              <a:t>Programmet syftar till att uppmuntra omsorg för varandra genom att göra deltagarna mer förberedda och säkra på hur de ska kunna ingripa </a:t>
            </a:r>
            <a:r>
              <a:rPr lang="sv-SE" sz="1300" i="1"/>
              <a:t>före, under</a:t>
            </a:r>
            <a:r>
              <a:rPr lang="sv-SE" sz="1300"/>
              <a:t> eller </a:t>
            </a:r>
            <a:r>
              <a:rPr lang="sv-SE" sz="1300" i="1"/>
              <a:t>efter </a:t>
            </a:r>
            <a:r>
              <a:rPr lang="sv-SE" sz="1300"/>
              <a:t>en kränkande eller våldsam situation. Programmet vill även inspirera oss till att motivera </a:t>
            </a:r>
            <a:r>
              <a:rPr lang="sv-SE" sz="1300" i="1"/>
              <a:t>andra</a:t>
            </a:r>
            <a:r>
              <a:rPr lang="sv-SE" sz="1300"/>
              <a:t> att gripa in. Vi vill få deltagarna att känna kraften i att göra saker tillsammans och motivera dem till att vilja göra skillnad och skapa förändring.</a:t>
            </a:r>
          </a:p>
          <a:p>
            <a:pPr defTabSz="946313">
              <a:defRPr/>
            </a:pPr>
            <a:endParaRPr lang="en-US" b="1">
              <a:solidFill>
                <a:srgbClr val="000000"/>
              </a:solidFill>
              <a:latin typeface="Georgia" panose="02040502050405020303" pitchFamily="18" charset="0"/>
              <a:cs typeface="Avenir Next Medium"/>
            </a:endParaRPr>
          </a:p>
          <a:p>
            <a:r>
              <a:rPr lang="sv-SE" b="1"/>
              <a:t>Öka tryggheten och minska våldet</a:t>
            </a:r>
          </a:p>
          <a:p>
            <a:r>
              <a:rPr lang="sv-SE"/>
              <a:t>Detta är det långsiktiga målet. Innan vi tar oss dit strävar vi efter ovanstående mål.</a:t>
            </a:r>
          </a:p>
        </p:txBody>
      </p:sp>
      <p:sp>
        <p:nvSpPr>
          <p:cNvPr id="4" name="Platshållare för bildnummer 3"/>
          <p:cNvSpPr>
            <a:spLocks noGrp="1"/>
          </p:cNvSpPr>
          <p:nvPr>
            <p:ph type="sldNum" sz="quarter" idx="5"/>
          </p:nvPr>
        </p:nvSpPr>
        <p:spPr/>
        <p:txBody>
          <a:bodyPr/>
          <a:lstStyle/>
          <a:p>
            <a:fld id="{149C067B-9CE4-1A4B-8AE5-B35BE213FF10}" type="slidenum">
              <a:rPr lang="sv-SE" smtClean="0"/>
              <a:t>30</a:t>
            </a:fld>
            <a:endParaRPr lang="sv-SE"/>
          </a:p>
        </p:txBody>
      </p:sp>
    </p:spTree>
    <p:extLst>
      <p:ext uri="{BB962C8B-B14F-4D97-AF65-F5344CB8AC3E}">
        <p14:creationId xmlns:p14="http://schemas.microsoft.com/office/powerpoint/2010/main" val="3965563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B5868-7D9E-A69D-F5CC-AE65EA32CBC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52F21DB-8B14-9335-99F9-122C1505BEE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039B65D-72D2-260B-CE25-A84588D2DCB0}"/>
              </a:ext>
            </a:extLst>
          </p:cNvPr>
          <p:cNvSpPr>
            <a:spLocks noGrp="1"/>
          </p:cNvSpPr>
          <p:nvPr>
            <p:ph type="body" idx="1"/>
          </p:nvPr>
        </p:nvSpPr>
        <p:spPr/>
        <p:txBody>
          <a:bodyPr/>
          <a:lstStyle/>
          <a:p>
            <a:pPr marL="0" indent="0">
              <a:buFont typeface="Arial" panose="020B0604020202020204" pitchFamily="34" charset="0"/>
              <a:buNone/>
            </a:pPr>
            <a:r>
              <a:rPr lang="sv-SE" sz="1200" b="1" kern="1200">
                <a:solidFill>
                  <a:schemeClr val="tx1"/>
                </a:solidFill>
                <a:effectLst/>
                <a:latin typeface="+mn-lt"/>
                <a:ea typeface="+mn-ea"/>
                <a:cs typeface="+mn-cs"/>
                <a:sym typeface="Lucida Grande"/>
              </a:rPr>
              <a:t>MVP:s struktur </a:t>
            </a:r>
            <a:r>
              <a:rPr lang="sv-SE" sz="1200" kern="1200">
                <a:solidFill>
                  <a:schemeClr val="tx1"/>
                </a:solidFill>
                <a:effectLst/>
                <a:latin typeface="+mn-lt"/>
                <a:ea typeface="+mn-ea"/>
                <a:cs typeface="+mn-cs"/>
                <a:sym typeface="Lucida Grande"/>
              </a:rPr>
              <a:t>– 9.50-10.00 </a:t>
            </a:r>
            <a:r>
              <a:rPr lang="sv-SE" b="0" baseline="0"/>
              <a:t>(10 min)</a:t>
            </a:r>
          </a:p>
          <a:p>
            <a:pPr marL="0" indent="0">
              <a:buFont typeface="Arial" panose="020B0604020202020204" pitchFamily="34" charset="0"/>
              <a:buNone/>
            </a:pPr>
            <a:endParaRPr lang="sv-SE" sz="1200" b="0" kern="1200" baseline="0">
              <a:solidFill>
                <a:schemeClr val="tx1"/>
              </a:solidFill>
              <a:effectLst/>
              <a:latin typeface="+mn-lt"/>
              <a:ea typeface="+mn-ea"/>
              <a:cs typeface="+mn-cs"/>
              <a:sym typeface="Lucida Grande"/>
            </a:endParaRPr>
          </a:p>
          <a:p>
            <a:pPr marL="0" indent="0">
              <a:buFont typeface="Arial" panose="020B0604020202020204" pitchFamily="34" charset="0"/>
              <a:buNone/>
            </a:pPr>
            <a:r>
              <a:rPr lang="sv-SE" sz="1200" b="1" kern="1200" baseline="0">
                <a:solidFill>
                  <a:schemeClr val="tx1"/>
                </a:solidFill>
                <a:effectLst/>
                <a:latin typeface="+mn-lt"/>
                <a:ea typeface="+mn-ea"/>
                <a:cs typeface="+mn-cs"/>
                <a:sym typeface="Lucida Grande"/>
              </a:rPr>
              <a:t>OBS! </a:t>
            </a:r>
            <a:r>
              <a:rPr lang="sv-SE" sz="1200" b="0" kern="1200" baseline="0">
                <a:solidFill>
                  <a:schemeClr val="tx1"/>
                </a:solidFill>
                <a:effectLst/>
                <a:latin typeface="+mn-lt"/>
                <a:ea typeface="+mn-ea"/>
                <a:cs typeface="+mn-cs"/>
                <a:sym typeface="Lucida Grande"/>
              </a:rPr>
              <a:t>Om ni utbildar i MVP Gymnasiet – dölj slide 35-42</a:t>
            </a:r>
            <a:endParaRPr lang="sv-SE" sz="1200" kern="1200">
              <a:solidFill>
                <a:schemeClr val="tx1"/>
              </a:solidFill>
              <a:effectLst/>
              <a:latin typeface="+mn-lt"/>
              <a:ea typeface="+mn-ea"/>
              <a:cs typeface="+mn-cs"/>
              <a:sym typeface="Lucida Grande"/>
            </a:endParaRPr>
          </a:p>
          <a:p>
            <a:endParaRPr lang="sv-SE" sz="1200" kern="1200">
              <a:solidFill>
                <a:schemeClr val="tx1"/>
              </a:solidFill>
              <a:effectLst/>
              <a:latin typeface="+mn-lt"/>
              <a:ea typeface="+mn-ea"/>
              <a:cs typeface="+mn-cs"/>
              <a:sym typeface="Lucida Grande"/>
            </a:endParaRPr>
          </a:p>
        </p:txBody>
      </p:sp>
      <p:sp>
        <p:nvSpPr>
          <p:cNvPr id="4" name="Platshållare för bildnummer 3">
            <a:extLst>
              <a:ext uri="{FF2B5EF4-FFF2-40B4-BE49-F238E27FC236}">
                <a16:creationId xmlns:a16="http://schemas.microsoft.com/office/drawing/2014/main" id="{602CDB1D-0F9A-72E0-18C3-3573718B279D}"/>
              </a:ext>
            </a:extLst>
          </p:cNvPr>
          <p:cNvSpPr>
            <a:spLocks noGrp="1"/>
          </p:cNvSpPr>
          <p:nvPr>
            <p:ph type="sldNum" sz="quarter" idx="5"/>
          </p:nvPr>
        </p:nvSpPr>
        <p:spPr/>
        <p:txBody>
          <a:bodyPr/>
          <a:lstStyle/>
          <a:p>
            <a:fld id="{149C067B-9CE4-1A4B-8AE5-B35BE213FF10}" type="slidenum">
              <a:rPr lang="sv-SE" smtClean="0"/>
              <a:t>31</a:t>
            </a:fld>
            <a:endParaRPr lang="sv-SE"/>
          </a:p>
        </p:txBody>
      </p:sp>
    </p:spTree>
    <p:extLst>
      <p:ext uri="{BB962C8B-B14F-4D97-AF65-F5344CB8AC3E}">
        <p14:creationId xmlns:p14="http://schemas.microsoft.com/office/powerpoint/2010/main" val="241829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GYMNASIET </a:t>
            </a:r>
          </a:p>
          <a:p>
            <a:endParaRPr lang="sv-SE"/>
          </a:p>
          <a:p>
            <a:r>
              <a:rPr lang="sv-SE"/>
              <a:t>Att göra:</a:t>
            </a:r>
          </a:p>
          <a:p>
            <a:pPr marL="228600" indent="-228600">
              <a:buFont typeface="+mj-lt"/>
              <a:buAutoNum type="arabicPeriod"/>
            </a:pPr>
            <a:r>
              <a:rPr lang="sv-SE"/>
              <a:t>Gå kort igenom manualens olika teman.</a:t>
            </a:r>
          </a:p>
          <a:p>
            <a:pPr marL="228600" indent="-228600">
              <a:buFont typeface="+mj-lt"/>
              <a:buAutoNum type="arabicPeriod"/>
            </a:pPr>
            <a:r>
              <a:rPr lang="sv-SE"/>
              <a:t>Förmedla:</a:t>
            </a:r>
          </a:p>
          <a:p>
            <a:pPr marL="685800" lvl="1" indent="-228600">
              <a:buFont typeface="Arial" panose="020B0604020202020204" pitchFamily="34" charset="0"/>
              <a:buChar char="•"/>
            </a:pPr>
            <a:r>
              <a:rPr lang="sv-SE" baseline="0">
                <a:sym typeface="Wingdings" panose="05000000000000000000" pitchFamily="2" charset="2"/>
              </a:rPr>
              <a:t>Viktigt – att följa manualens satta instruktioner och ordning.</a:t>
            </a:r>
          </a:p>
          <a:p>
            <a:pPr marL="685800" lvl="1" indent="-228600">
              <a:buFont typeface="Arial" panose="020B0604020202020204" pitchFamily="34" charset="0"/>
              <a:buChar char="•"/>
            </a:pPr>
            <a:r>
              <a:rPr lang="sv-SE" baseline="0">
                <a:sym typeface="Wingdings" panose="05000000000000000000" pitchFamily="2" charset="2"/>
              </a:rPr>
              <a:t>Undantag – mindre anpassningar för att passa elever (ge exempel).</a:t>
            </a:r>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32</a:t>
            </a:fld>
            <a:endParaRPr lang="sv-SE"/>
          </a:p>
        </p:txBody>
      </p:sp>
    </p:spTree>
    <p:extLst>
      <p:ext uri="{BB962C8B-B14F-4D97-AF65-F5344CB8AC3E}">
        <p14:creationId xmlns:p14="http://schemas.microsoft.com/office/powerpoint/2010/main" val="184499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a:t>Materialet är uppdelat i fyra olika avsnitt som ni möts av när ni klickar er in på metodmaterialet på </a:t>
            </a:r>
            <a:r>
              <a:rPr lang="sv-SE" err="1"/>
              <a:t>lärplattformen</a:t>
            </a:r>
            <a:r>
              <a:rPr lang="sv-SE"/>
              <a:t>.</a:t>
            </a:r>
          </a:p>
          <a:p>
            <a:pPr marL="228600" indent="-228600">
              <a:buFont typeface="+mj-lt"/>
              <a:buAutoNum type="arabicPeriod"/>
            </a:pPr>
            <a:r>
              <a:rPr lang="sv-SE"/>
              <a:t>Gå igenom följande delar i kommande </a:t>
            </a:r>
            <a:r>
              <a:rPr lang="sv-SE" err="1"/>
              <a:t>slides</a:t>
            </a:r>
            <a:r>
              <a:rPr lang="sv-SE"/>
              <a:t>.</a:t>
            </a: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33</a:t>
            </a:fld>
            <a:endParaRPr lang="sv-SE"/>
          </a:p>
        </p:txBody>
      </p:sp>
    </p:spTree>
    <p:extLst>
      <p:ext uri="{BB962C8B-B14F-4D97-AF65-F5344CB8AC3E}">
        <p14:creationId xmlns:p14="http://schemas.microsoft.com/office/powerpoint/2010/main" val="3628318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Berätta om det stöd som finns under fliken ”Förberedelser”. </a:t>
            </a:r>
            <a:endParaRPr lang="sv-SE" b="0" i="0">
              <a:solidFill>
                <a:srgbClr val="000000"/>
              </a:solidFill>
              <a:effectLst/>
              <a:latin typeface="Open Sans" panose="020B0606030504020204" pitchFamily="34" charset="0"/>
            </a:endParaRPr>
          </a:p>
          <a:p>
            <a:pPr marL="228600" indent="-228600">
              <a:buFont typeface="Arial" panose="020B0604020202020204" pitchFamily="34" charset="0"/>
              <a:buChar char="•"/>
            </a:pPr>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34</a:t>
            </a:fld>
            <a:endParaRPr lang="sv-SE"/>
          </a:p>
        </p:txBody>
      </p:sp>
    </p:spTree>
    <p:extLst>
      <p:ext uri="{BB962C8B-B14F-4D97-AF65-F5344CB8AC3E}">
        <p14:creationId xmlns:p14="http://schemas.microsoft.com/office/powerpoint/2010/main" val="636642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D842-4714-C039-7DE4-4353322F8BE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C1BC5B6-E056-E4CC-34CC-86FDB32C3A4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35612D1-A8CE-D9A8-F759-2D93F22581C4}"/>
              </a:ext>
            </a:extLst>
          </p:cNvPr>
          <p:cNvSpPr>
            <a:spLocks noGrp="1"/>
          </p:cNvSpPr>
          <p:nvPr>
            <p:ph type="body" idx="1"/>
          </p:nvPr>
        </p:nvSpPr>
        <p:spPr/>
        <p:txBody>
          <a:bodyPr/>
          <a:lstStyle/>
          <a:p>
            <a:r>
              <a:rPr lang="sv-SE"/>
              <a:t>Att göra:</a:t>
            </a:r>
          </a:p>
          <a:p>
            <a:pPr marL="228600" indent="-228600">
              <a:buFont typeface="+mj-lt"/>
              <a:buAutoNum type="arabicPeriod"/>
            </a:pPr>
            <a:r>
              <a:rPr lang="sv-SE"/>
              <a:t>Förmedla vad Trygg bas-kartläggningen innebär och varför den är viktig.</a:t>
            </a:r>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b="0" i="0">
                <a:solidFill>
                  <a:srgbClr val="000000"/>
                </a:solidFill>
                <a:effectLst/>
                <a:latin typeface="Open Sans" panose="020B0606030504020204" pitchFamily="34" charset="0"/>
              </a:rPr>
              <a:t>Som stöd i skolans arbete med att hjälpa elever att hantera berättelser om våld så ska en ”Trygg bas-kartläggning” genomföras </a:t>
            </a:r>
            <a:r>
              <a:rPr lang="sv-SE" b="0" i="0" u="sng">
                <a:solidFill>
                  <a:srgbClr val="000000"/>
                </a:solidFill>
                <a:effectLst/>
                <a:latin typeface="Open Sans" panose="020B0606030504020204" pitchFamily="34" charset="0"/>
              </a:rPr>
              <a:t>innan</a:t>
            </a:r>
            <a:r>
              <a:rPr lang="sv-SE" b="0" i="0">
                <a:solidFill>
                  <a:srgbClr val="000000"/>
                </a:solidFill>
                <a:effectLst/>
                <a:latin typeface="Open Sans" panose="020B0606030504020204" pitchFamily="34" charset="0"/>
              </a:rPr>
              <a:t> MVP sätter igång.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i="0">
                <a:solidFill>
                  <a:srgbClr val="000000"/>
                </a:solidFill>
                <a:effectLst/>
                <a:latin typeface="Open Sans" panose="020B0606030504020204" pitchFamily="34" charset="0"/>
              </a:rPr>
              <a:t>Trygg bas-kartläggningen ska genomföras </a:t>
            </a:r>
            <a:r>
              <a:rPr lang="sv-SE"/>
              <a:t>i form av enskilda samtal mellan elev och personal</a:t>
            </a:r>
            <a:r>
              <a:rPr lang="sv-SE" b="0" i="0">
                <a:solidFill>
                  <a:srgbClr val="000000"/>
                </a:solidFill>
                <a:effectLst/>
                <a:latin typeface="Open Sans" panose="020B0606030504020204"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Syftet är att säkerställa att varje elev har minst en vuxen i skolan – mentor, kurator, elevassistent, fritidsledare eller liknande – som de känner sig trygga att vända sig till vid behov.</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Kartläggningen stärker trygghetsarbetet i skolan, oavsett om MVP genomförs eller inte.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i="0">
              <a:solidFill>
                <a:srgbClr val="000000"/>
              </a:solidFill>
              <a:effectLst/>
              <a:latin typeface="Open Sans" panose="020B0606030504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i="0">
              <a:solidFill>
                <a:srgbClr val="000000"/>
              </a:solidFill>
              <a:effectLst/>
              <a:latin typeface="Open Sans" panose="020B0606030504020204" pitchFamily="34" charset="0"/>
            </a:endParaRPr>
          </a:p>
          <a:p>
            <a:pPr marL="228600" indent="-228600">
              <a:buFont typeface="+mj-lt"/>
              <a:buAutoNum type="arabicPeriod"/>
            </a:pPr>
            <a:endParaRPr lang="sv-SE"/>
          </a:p>
          <a:p>
            <a:endParaRPr lang="sv-SE"/>
          </a:p>
        </p:txBody>
      </p:sp>
      <p:sp>
        <p:nvSpPr>
          <p:cNvPr id="4" name="Platshållare för bildnummer 3">
            <a:extLst>
              <a:ext uri="{FF2B5EF4-FFF2-40B4-BE49-F238E27FC236}">
                <a16:creationId xmlns:a16="http://schemas.microsoft.com/office/drawing/2014/main" id="{100973F0-1282-80B1-E162-4D2A0FA817A1}"/>
              </a:ext>
            </a:extLst>
          </p:cNvPr>
          <p:cNvSpPr>
            <a:spLocks noGrp="1"/>
          </p:cNvSpPr>
          <p:nvPr>
            <p:ph type="sldNum" sz="quarter" idx="5"/>
          </p:nvPr>
        </p:nvSpPr>
        <p:spPr/>
        <p:txBody>
          <a:bodyPr/>
          <a:lstStyle/>
          <a:p>
            <a:fld id="{149C067B-9CE4-1A4B-8AE5-B35BE213FF10}" type="slidenum">
              <a:rPr lang="sv-SE" smtClean="0"/>
              <a:t>35</a:t>
            </a:fld>
            <a:endParaRPr lang="sv-SE"/>
          </a:p>
        </p:txBody>
      </p:sp>
    </p:spTree>
    <p:extLst>
      <p:ext uri="{BB962C8B-B14F-4D97-AF65-F5344CB8AC3E}">
        <p14:creationId xmlns:p14="http://schemas.microsoft.com/office/powerpoint/2010/main" val="15607771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a:t>Att göra:</a:t>
            </a:r>
          </a:p>
          <a:p>
            <a:pPr marL="228600" indent="-228600">
              <a:buFont typeface="+mj-lt"/>
              <a:buAutoNum type="arabicPeriod"/>
            </a:pPr>
            <a:r>
              <a:rPr lang="sv-SE" b="0" i="0">
                <a:solidFill>
                  <a:srgbClr val="000000"/>
                </a:solidFill>
                <a:effectLst/>
                <a:latin typeface="Open Sans" panose="020B0606030504020204" pitchFamily="34" charset="0"/>
              </a:rPr>
              <a:t>Dela exemplet på frågor som ska ställas i de enskilda elevsamtalen.</a:t>
            </a:r>
          </a:p>
          <a:p>
            <a:pPr marL="228600" indent="-228600">
              <a:buFont typeface="+mj-lt"/>
              <a:buAutoNum type="arabicPeriod"/>
            </a:pPr>
            <a:r>
              <a:rPr lang="sv-SE" b="0" i="0">
                <a:solidFill>
                  <a:srgbClr val="000000"/>
                </a:solidFill>
                <a:effectLst/>
                <a:latin typeface="Open Sans" panose="020B0606030504020204" pitchFamily="34" charset="0"/>
              </a:rPr>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Rekommendationen är att elevhälsan genomför kartläggningen. </a:t>
            </a:r>
            <a:endParaRPr lang="sv-SE"/>
          </a:p>
          <a:p>
            <a:pPr marL="685800" lvl="1" indent="-228600">
              <a:buFont typeface="Arial" panose="020B0604020202020204" pitchFamily="34" charset="0"/>
              <a:buChar char="•"/>
            </a:pPr>
            <a:r>
              <a:rPr lang="sv-SE" b="0" i="0">
                <a:solidFill>
                  <a:srgbClr val="000000"/>
                </a:solidFill>
                <a:effectLst/>
                <a:latin typeface="Open Sans" panose="020B0606030504020204" pitchFamily="34" charset="0"/>
              </a:rPr>
              <a:t>Det är bra om en </a:t>
            </a:r>
            <a:r>
              <a:rPr lang="sv-SE" b="0" i="1">
                <a:solidFill>
                  <a:srgbClr val="000000"/>
                </a:solidFill>
                <a:effectLst/>
                <a:latin typeface="Open Sans" panose="020B0606030504020204" pitchFamily="34" charset="0"/>
              </a:rPr>
              <a:t>oberoende person </a:t>
            </a:r>
            <a:r>
              <a:rPr lang="sv-SE" b="0" i="0">
                <a:solidFill>
                  <a:srgbClr val="000000"/>
                </a:solidFill>
                <a:effectLst/>
                <a:latin typeface="Open Sans" panose="020B0606030504020204" pitchFamily="34" charset="0"/>
              </a:rPr>
              <a:t>håller det enskilda samtalet – eftersom en elev som är otrygg med sin mentor kan hamna i en lojalitetskonflikt om samma person ställer frågorna.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Svaret på frågorna bör landa i att det är en vuxen på skolan. Om inte, undersök varför.</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Saknar eleven en trygg bas behöver skolan gemensamt med eleven utse en vuxen att arbeta upp en relation med, så att eleven känner att den har någon vuxen på skolan att prata med vid behov.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Använd både elevhälsa och fritidspersonal i arbetet.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a:p>
          <a:p>
            <a:pPr marL="228600" indent="-228600">
              <a:buFont typeface="+mj-lt"/>
              <a:buAutoNum type="arabicPeriod"/>
            </a:pPr>
            <a:endParaRPr lang="sv-SE"/>
          </a:p>
          <a:p>
            <a:pPr marL="228600" indent="-228600">
              <a:buFont typeface="+mj-lt"/>
              <a:buAutoNum type="arabicPeriod"/>
            </a:pPr>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36</a:t>
            </a:fld>
            <a:endParaRPr lang="sv-SE"/>
          </a:p>
        </p:txBody>
      </p:sp>
    </p:spTree>
    <p:extLst>
      <p:ext uri="{BB962C8B-B14F-4D97-AF65-F5344CB8AC3E}">
        <p14:creationId xmlns:p14="http://schemas.microsoft.com/office/powerpoint/2010/main" val="3208540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3B03-E15D-72E4-5EE7-392D17EC379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A795241-69D8-CAB9-C697-4093314F0F0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FCBF230-73F9-FEE5-2ECB-BF28D726D3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a:t>Att göra:</a:t>
            </a:r>
          </a:p>
          <a:p>
            <a:pPr marL="228600" indent="-228600">
              <a:buFont typeface="+mj-lt"/>
              <a:buAutoNum type="arabicPeriod"/>
            </a:pPr>
            <a:r>
              <a:rPr lang="sv-SE" b="0" i="0">
                <a:solidFill>
                  <a:srgbClr val="000000"/>
                </a:solidFill>
                <a:effectLst/>
                <a:latin typeface="Open Sans" panose="020B0606030504020204" pitchFamily="34" charset="0"/>
              </a:rPr>
              <a:t>Dela exemplet på frågor som ska ställas i de enskilda elevsamtalen.</a:t>
            </a:r>
          </a:p>
          <a:p>
            <a:pPr marL="228600" indent="-228600">
              <a:buFont typeface="+mj-lt"/>
              <a:buAutoNum type="arabicPeriod"/>
            </a:pPr>
            <a:r>
              <a:rPr lang="sv-SE" b="0" i="0">
                <a:solidFill>
                  <a:srgbClr val="000000"/>
                </a:solidFill>
                <a:effectLst/>
                <a:latin typeface="Open Sans" panose="020B0606030504020204" pitchFamily="34" charset="0"/>
              </a:rPr>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Rekommendationen är att elevhälsan genomför kartläggningen. </a:t>
            </a:r>
            <a:endParaRPr lang="sv-SE"/>
          </a:p>
          <a:p>
            <a:pPr marL="685800" lvl="1" indent="-228600">
              <a:buFont typeface="Arial" panose="020B0604020202020204" pitchFamily="34" charset="0"/>
              <a:buChar char="•"/>
            </a:pPr>
            <a:r>
              <a:rPr lang="sv-SE" b="0" i="0">
                <a:solidFill>
                  <a:srgbClr val="000000"/>
                </a:solidFill>
                <a:effectLst/>
                <a:latin typeface="Open Sans" panose="020B0606030504020204" pitchFamily="34" charset="0"/>
              </a:rPr>
              <a:t>Det är bra om en </a:t>
            </a:r>
            <a:r>
              <a:rPr lang="sv-SE" b="0" i="1">
                <a:solidFill>
                  <a:srgbClr val="000000"/>
                </a:solidFill>
                <a:effectLst/>
                <a:latin typeface="Open Sans" panose="020B0606030504020204" pitchFamily="34" charset="0"/>
              </a:rPr>
              <a:t>oberoende person </a:t>
            </a:r>
            <a:r>
              <a:rPr lang="sv-SE" b="0" i="0">
                <a:solidFill>
                  <a:srgbClr val="000000"/>
                </a:solidFill>
                <a:effectLst/>
                <a:latin typeface="Open Sans" panose="020B0606030504020204" pitchFamily="34" charset="0"/>
              </a:rPr>
              <a:t>håller det enskilda samtalet – eftersom en elev som är otrygg med sin mentor kan hamna i en lojalitetskonflikt om samma person ställer frågorna.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Svaret på frågorna bör landa i att det är en vuxen på skolan. Om inte, undersök varför.</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Saknar eleven en trygg bas behöver skolan gemensamt med eleven utse en vuxen att arbeta upp en relation med, så att eleven känner att den har någon vuxen på skolan att prata med vid behov.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Använd både elevhälsa och fritidspersonal i arbetet.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a:p>
          <a:p>
            <a:pPr marL="228600" indent="-228600">
              <a:buFont typeface="+mj-lt"/>
              <a:buAutoNum type="arabicPeriod"/>
            </a:pPr>
            <a:endParaRPr lang="sv-SE"/>
          </a:p>
          <a:p>
            <a:pPr marL="228600" indent="-228600">
              <a:buFont typeface="+mj-lt"/>
              <a:buAutoNum type="arabicPeriod"/>
            </a:pPr>
            <a:endParaRPr lang="sv-SE"/>
          </a:p>
        </p:txBody>
      </p:sp>
      <p:sp>
        <p:nvSpPr>
          <p:cNvPr id="4" name="Platshållare för bildnummer 3">
            <a:extLst>
              <a:ext uri="{FF2B5EF4-FFF2-40B4-BE49-F238E27FC236}">
                <a16:creationId xmlns:a16="http://schemas.microsoft.com/office/drawing/2014/main" id="{8D752940-A5DD-F5BE-14DF-4659CA303866}"/>
              </a:ext>
            </a:extLst>
          </p:cNvPr>
          <p:cNvSpPr>
            <a:spLocks noGrp="1"/>
          </p:cNvSpPr>
          <p:nvPr>
            <p:ph type="sldNum" sz="quarter" idx="5"/>
          </p:nvPr>
        </p:nvSpPr>
        <p:spPr/>
        <p:txBody>
          <a:bodyPr/>
          <a:lstStyle/>
          <a:p>
            <a:fld id="{149C067B-9CE4-1A4B-8AE5-B35BE213FF10}" type="slidenum">
              <a:rPr lang="sv-SE" smtClean="0"/>
              <a:t>37</a:t>
            </a:fld>
            <a:endParaRPr lang="sv-SE"/>
          </a:p>
        </p:txBody>
      </p:sp>
    </p:spTree>
    <p:extLst>
      <p:ext uri="{BB962C8B-B14F-4D97-AF65-F5344CB8AC3E}">
        <p14:creationId xmlns:p14="http://schemas.microsoft.com/office/powerpoint/2010/main" val="305645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 hur trygg bas-kartläggningen ska dokumenteras med hjälp av exemplet på sliden.</a:t>
            </a: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38</a:t>
            </a:fld>
            <a:endParaRPr lang="sv-SE"/>
          </a:p>
        </p:txBody>
      </p:sp>
    </p:spTree>
    <p:extLst>
      <p:ext uri="{BB962C8B-B14F-4D97-AF65-F5344CB8AC3E}">
        <p14:creationId xmlns:p14="http://schemas.microsoft.com/office/powerpoint/2010/main" val="366761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Berätta om lektionsmanualens upplägg av obligatoriska grundpass (i satt ordning) respektive valbara temapass. </a:t>
            </a:r>
          </a:p>
        </p:txBody>
      </p:sp>
      <p:sp>
        <p:nvSpPr>
          <p:cNvPr id="4" name="Platshållare för bildnummer 3"/>
          <p:cNvSpPr>
            <a:spLocks noGrp="1"/>
          </p:cNvSpPr>
          <p:nvPr>
            <p:ph type="sldNum" sz="quarter" idx="5"/>
          </p:nvPr>
        </p:nvSpPr>
        <p:spPr/>
        <p:txBody>
          <a:bodyPr/>
          <a:lstStyle/>
          <a:p>
            <a:fld id="{149C067B-9CE4-1A4B-8AE5-B35BE213FF10}" type="slidenum">
              <a:rPr lang="sv-SE" smtClean="0"/>
              <a:t>39</a:t>
            </a:fld>
            <a:endParaRPr lang="sv-SE"/>
          </a:p>
        </p:txBody>
      </p:sp>
    </p:spTree>
    <p:extLst>
      <p:ext uri="{BB962C8B-B14F-4D97-AF65-F5344CB8AC3E}">
        <p14:creationId xmlns:p14="http://schemas.microsoft.com/office/powerpoint/2010/main" val="80406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a:solidFill>
                  <a:schemeClr val="tx1"/>
                </a:solidFill>
                <a:effectLst/>
                <a:latin typeface="Calibri" panose="020F0502020204030204" pitchFamily="34" charset="0"/>
                <a:ea typeface="+mn-ea"/>
                <a:cs typeface="Calibri" panose="020F0502020204030204" pitchFamily="34" charset="0"/>
                <a:sym typeface="Lucida Grande"/>
              </a:rPr>
              <a:t> Övning </a:t>
            </a: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 max 10 min</a:t>
            </a:r>
          </a:p>
          <a:p>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Förmedla:</a:t>
            </a:r>
          </a:p>
          <a:p>
            <a:pPr marL="228600" indent="-228600">
              <a:buFont typeface="+mj-lt"/>
              <a:buAutoNum type="arabicPeriod"/>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För att sätta tonen för denna utbildning ska vi börja med att titta på en film.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Det är en musikvideo, producerad av ”Fatta Man” (del av Fatta-rörelsen mot sexuellt våld).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Ni kommer få titta på filmen och sen prata kort med er granne.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Visa filmen.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Låt deltagarna diskutera i bikupor (2 min) </a:t>
            </a:r>
          </a:p>
          <a:p>
            <a:pPr marL="685800" lvl="1" indent="-228600">
              <a:buFont typeface="Arial" panose="020B0604020202020204" pitchFamily="34" charset="0"/>
              <a:buChar cha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Är den trovärdig? Realistisk?</a:t>
            </a:r>
          </a:p>
          <a:p>
            <a:pPr marL="685800" lvl="1" indent="-228600">
              <a:buFont typeface="Arial" panose="020B0604020202020204" pitchFamily="34" charset="0"/>
              <a:buChar cha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Vad är det de försöker förmedla med filmen?</a:t>
            </a:r>
          </a:p>
          <a:p>
            <a:pPr marL="685800" lvl="1" indent="-228600">
              <a:buFont typeface="Arial" panose="020B0604020202020204" pitchFamily="34" charset="0"/>
              <a:buChar cha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Vad väckte filmen för tankar och/eller känslor i dig?</a:t>
            </a:r>
          </a:p>
          <a:p>
            <a:pPr marL="685800" lvl="1" indent="-228600">
              <a:buFont typeface="Arial" panose="020B0604020202020204" pitchFamily="34" charset="0"/>
              <a:buChar char="•"/>
            </a:pPr>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Avrunda: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Förmedla hur filmen hänger ihop med temat för utbildningen – förändringsarbetet börjar med mig.</a:t>
            </a:r>
          </a:p>
          <a:p>
            <a:pPr marL="0" indent="0">
              <a:buFont typeface="+mj-lt"/>
              <a:buNone/>
            </a:pPr>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pPr marL="0" indent="0">
              <a:buFont typeface="+mj-lt"/>
              <a:buNone/>
            </a:pPr>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r>
              <a:rPr lang="sv-SE" sz="1200" kern="1200">
                <a:solidFill>
                  <a:schemeClr val="tx1"/>
                </a:solidFill>
                <a:effectLst/>
                <a:latin typeface="Calibri" panose="020F0502020204030204" pitchFamily="34" charset="0"/>
                <a:ea typeface="+mn-ea"/>
                <a:cs typeface="Calibri" panose="020F0502020204030204" pitchFamily="34" charset="0"/>
                <a:sym typeface="Lucida Grande"/>
              </a:rPr>
              <a:t>Klippet har producerats av ”Fatta Man” som är en del av Fatta-rörelsen. Fatta har bland annat arbetat med att samla in verkliga berättelser från kvinnor som varit med om övergrepp. Vilket resulterade i en låt ”Fatta-låten”.</a:t>
            </a:r>
          </a:p>
          <a:p>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”Fatta Man” ville lyfta den andra sidan. När en kille är med om att gå över någon annans gräns. De fick in väldigt många berättelser om både utsatthet och att ha utsatt andra. När sedan kända musiker skulle samla ihop berättelserna så insåg de under arbetets gång att det här berör ju mig – ”det börjar mig” – innan det börjar med någon annan när män pratar om maskulinitet och våld.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Länk till video:  </a:t>
            </a:r>
            <a:r>
              <a:rPr lang="sv-SE">
                <a:hlinkClick r:id="rId3"/>
              </a:rPr>
              <a:t>https://www.youtube.com/watch?v=pjXtCs040z8</a:t>
            </a:r>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endParaRPr lang="sv-SE" sz="1200" b="1" kern="1200">
              <a:solidFill>
                <a:schemeClr val="tx1"/>
              </a:solidFill>
              <a:effectLst/>
              <a:latin typeface="Calibri" panose="020F0502020204030204" pitchFamily="34" charset="0"/>
              <a:ea typeface="+mn-ea"/>
              <a:cs typeface="Calibri" panose="020F0502020204030204" pitchFamily="34" charset="0"/>
              <a:sym typeface="Lucida Grande"/>
            </a:endParaRPr>
          </a:p>
          <a:p>
            <a:r>
              <a:rPr lang="sv-SE" sz="1200" b="1" kern="1200">
                <a:solidFill>
                  <a:schemeClr val="tx1"/>
                </a:solidFill>
                <a:effectLst/>
                <a:latin typeface="Calibri" panose="020F0502020204030204" pitchFamily="34" charset="0"/>
                <a:ea typeface="+mn-ea"/>
                <a:cs typeface="Calibri" panose="020F0502020204030204" pitchFamily="34" charset="0"/>
                <a:sym typeface="Lucida Grande"/>
              </a:rPr>
              <a:t>Faktaruta Fatta</a:t>
            </a:r>
            <a:br>
              <a:rPr lang="sv-SE" sz="1200" kern="1200">
                <a:solidFill>
                  <a:schemeClr val="tx1"/>
                </a:solidFill>
                <a:effectLst/>
                <a:latin typeface="Calibri" panose="020F0502020204030204" pitchFamily="34" charset="0"/>
                <a:ea typeface="+mn-ea"/>
                <a:cs typeface="Calibri" panose="020F0502020204030204" pitchFamily="34" charset="0"/>
                <a:sym typeface="Lucida Grande"/>
              </a:rPr>
            </a:br>
            <a:r>
              <a:rPr lang="sv-SE" sz="1200" kern="1200" err="1">
                <a:solidFill>
                  <a:schemeClr val="tx1"/>
                </a:solidFill>
                <a:effectLst/>
                <a:latin typeface="Calibri" panose="020F0502020204030204" pitchFamily="34" charset="0"/>
                <a:ea typeface="+mn-ea"/>
                <a:cs typeface="Calibri" panose="020F0502020204030204" pitchFamily="34" charset="0"/>
                <a:sym typeface="Lucida Grande"/>
              </a:rPr>
              <a:t>Fatta</a:t>
            </a: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 bildades som en respons på efter att tre killar, som stod åtalade för gruppvåldtäkt mot en 15-årig tjej med en glasflaska, den 14 maj 2013 blev friade av Umeå tingsrätt. Den friande domen var droppen för organisationerna Femtastic och Make </a:t>
            </a:r>
            <a:r>
              <a:rPr lang="sv-SE" sz="1200" kern="1200" err="1">
                <a:solidFill>
                  <a:schemeClr val="tx1"/>
                </a:solidFill>
                <a:effectLst/>
                <a:latin typeface="Calibri" panose="020F0502020204030204" pitchFamily="34" charset="0"/>
                <a:ea typeface="+mn-ea"/>
                <a:cs typeface="Calibri" panose="020F0502020204030204" pitchFamily="34" charset="0"/>
                <a:sym typeface="Lucida Grande"/>
              </a:rPr>
              <a:t>Equal</a:t>
            </a: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 som gick samman och bestämde sig för att agera. Resultatet blev FATTA. </a:t>
            </a:r>
          </a:p>
          <a:p>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Fatta är sprungen ur en frustration över hur samhället och rättssystemet ser ut idag. Fatta bygger på över 150 anonyma personers berättelser om sex som inte skett på deras villkor. De insamlade berättelserna ligger även till grund för en låt och musikvideo av och med artisterna Cleo, Syster Sol, Kristin </a:t>
            </a:r>
            <a:r>
              <a:rPr lang="sv-SE" sz="1200" kern="1200" err="1">
                <a:solidFill>
                  <a:schemeClr val="tx1"/>
                </a:solidFill>
                <a:effectLst/>
                <a:latin typeface="Calibri" panose="020F0502020204030204" pitchFamily="34" charset="0"/>
                <a:ea typeface="+mn-ea"/>
                <a:cs typeface="Calibri" panose="020F0502020204030204" pitchFamily="34" charset="0"/>
                <a:sym typeface="Lucida Grande"/>
              </a:rPr>
              <a:t>Amparo</a:t>
            </a: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 och </a:t>
            </a:r>
            <a:r>
              <a:rPr lang="sv-SE" sz="1200" kern="1200" err="1">
                <a:solidFill>
                  <a:schemeClr val="tx1"/>
                </a:solidFill>
                <a:effectLst/>
                <a:latin typeface="Calibri" panose="020F0502020204030204" pitchFamily="34" charset="0"/>
                <a:ea typeface="+mn-ea"/>
                <a:cs typeface="Calibri" panose="020F0502020204030204" pitchFamily="34" charset="0"/>
                <a:sym typeface="Lucida Grande"/>
              </a:rPr>
              <a:t>Nasteho</a:t>
            </a: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 Osman producerad av </a:t>
            </a:r>
            <a:r>
              <a:rPr lang="sv-SE" sz="1200" kern="1200" err="1">
                <a:solidFill>
                  <a:schemeClr val="tx1"/>
                </a:solidFill>
                <a:effectLst/>
                <a:latin typeface="Calibri" panose="020F0502020204030204" pitchFamily="34" charset="0"/>
                <a:ea typeface="+mn-ea"/>
                <a:cs typeface="Calibri" panose="020F0502020204030204" pitchFamily="34" charset="0"/>
                <a:sym typeface="Lucida Grande"/>
              </a:rPr>
              <a:t>Embee</a:t>
            </a: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 Låten och musikvideon släpptes den 9 september 2013 tillsammans med en debattartikel skriven av initiativtagarna.</a:t>
            </a:r>
          </a:p>
          <a:p>
            <a:endParaRPr lang="sv-SE"/>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4</a:t>
            </a:fld>
            <a:endParaRPr lang="sv-SE"/>
          </a:p>
        </p:txBody>
      </p:sp>
    </p:spTree>
    <p:extLst>
      <p:ext uri="{BB962C8B-B14F-4D97-AF65-F5344CB8AC3E}">
        <p14:creationId xmlns:p14="http://schemas.microsoft.com/office/powerpoint/2010/main" val="2335372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MELLANSTADIET</a:t>
            </a:r>
          </a:p>
          <a:p>
            <a:endParaRPr lang="sv-SE" b="1"/>
          </a:p>
          <a:p>
            <a:r>
              <a:rPr lang="sv-SE"/>
              <a:t>Att göra:</a:t>
            </a:r>
          </a:p>
          <a:p>
            <a:pPr marL="228600" indent="-228600">
              <a:buFont typeface="+mj-lt"/>
              <a:buAutoNum type="arabicPeriod"/>
            </a:pPr>
            <a:r>
              <a:rPr lang="sv-SE"/>
              <a:t>Gå kort igenom manualens befintliga grundpass respektive temapass.</a:t>
            </a:r>
            <a:endParaRPr lang="sv-SE" b="1"/>
          </a:p>
        </p:txBody>
      </p:sp>
      <p:sp>
        <p:nvSpPr>
          <p:cNvPr id="4" name="Platshållare för bildnummer 3"/>
          <p:cNvSpPr>
            <a:spLocks noGrp="1"/>
          </p:cNvSpPr>
          <p:nvPr>
            <p:ph type="sldNum" sz="quarter" idx="5"/>
          </p:nvPr>
        </p:nvSpPr>
        <p:spPr/>
        <p:txBody>
          <a:bodyPr/>
          <a:lstStyle/>
          <a:p>
            <a:fld id="{149C067B-9CE4-1A4B-8AE5-B35BE213FF10}" type="slidenum">
              <a:rPr lang="sv-SE" smtClean="0"/>
              <a:t>40</a:t>
            </a:fld>
            <a:endParaRPr lang="sv-SE"/>
          </a:p>
        </p:txBody>
      </p:sp>
    </p:spTree>
    <p:extLst>
      <p:ext uri="{BB962C8B-B14F-4D97-AF65-F5344CB8AC3E}">
        <p14:creationId xmlns:p14="http://schemas.microsoft.com/office/powerpoint/2010/main" val="3827273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HÖGSTADIET</a:t>
            </a:r>
          </a:p>
          <a:p>
            <a:endParaRPr lang="sv-SE"/>
          </a:p>
          <a:p>
            <a:r>
              <a:rPr lang="sv-SE"/>
              <a:t>Att göra:</a:t>
            </a:r>
          </a:p>
          <a:p>
            <a:pPr marL="228600" indent="-228600">
              <a:buFont typeface="+mj-lt"/>
              <a:buAutoNum type="arabicPeriod"/>
            </a:pPr>
            <a:r>
              <a:rPr lang="sv-SE"/>
              <a:t>Gå kort igenom manualens befintliga grundpass respektive temapass.</a:t>
            </a:r>
            <a:endParaRPr lang="sv-SE" b="1"/>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41</a:t>
            </a:fld>
            <a:endParaRPr lang="sv-SE"/>
          </a:p>
        </p:txBody>
      </p:sp>
    </p:spTree>
    <p:extLst>
      <p:ext uri="{BB962C8B-B14F-4D97-AF65-F5344CB8AC3E}">
        <p14:creationId xmlns:p14="http://schemas.microsoft.com/office/powerpoint/2010/main" val="1736612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a:t>Att göra:</a:t>
            </a:r>
          </a:p>
          <a:p>
            <a:pPr marL="228600" indent="-228600">
              <a:buFont typeface="+mj-lt"/>
              <a:buAutoNum type="arabicPeriod"/>
            </a:pPr>
            <a:r>
              <a:rPr lang="sv-SE" b="0"/>
              <a:t>Förmedla:</a:t>
            </a:r>
          </a:p>
          <a:p>
            <a:pPr marL="685800" lvl="1" indent="-228600">
              <a:buFont typeface="Arial" panose="020B0604020202020204" pitchFamily="34" charset="0"/>
              <a:buChar char="•"/>
            </a:pPr>
            <a:r>
              <a:rPr lang="sv-SE" b="0"/>
              <a:t>MVP bör ses som en del av skolans likabehandlingsarbete.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a:t>Det är en metod (och verktyg) för att systematisera </a:t>
            </a:r>
            <a:r>
              <a:rPr lang="sv-SE" b="0"/>
              <a:t>arbetet mot kränkande behandling, diskriminering och trakasserier.</a:t>
            </a:r>
          </a:p>
          <a:p>
            <a:pPr marL="0" indent="0">
              <a:buFontTx/>
              <a:buNone/>
            </a:pPr>
            <a:endParaRPr lang="sv-SE" b="1" baseline="0"/>
          </a:p>
          <a:p>
            <a:pPr marL="0" indent="0">
              <a:buFontTx/>
              <a:buNone/>
            </a:pPr>
            <a:endParaRPr lang="sv-SE" b="1" baseline="0"/>
          </a:p>
          <a:p>
            <a:pPr marL="0" indent="0">
              <a:buFontTx/>
              <a:buNone/>
            </a:pPr>
            <a:endParaRPr lang="sv-SE" b="1" baseline="0"/>
          </a:p>
        </p:txBody>
      </p:sp>
      <p:sp>
        <p:nvSpPr>
          <p:cNvPr id="4" name="Platshållare för bildnummer 3"/>
          <p:cNvSpPr>
            <a:spLocks noGrp="1"/>
          </p:cNvSpPr>
          <p:nvPr>
            <p:ph type="sldNum" sz="quarter" idx="5"/>
          </p:nvPr>
        </p:nvSpPr>
        <p:spPr/>
        <p:txBody>
          <a:bodyPr/>
          <a:lstStyle/>
          <a:p>
            <a:fld id="{149C067B-9CE4-1A4B-8AE5-B35BE213FF10}" type="slidenum">
              <a:rPr lang="sv-SE" smtClean="0"/>
              <a:t>42</a:t>
            </a:fld>
            <a:endParaRPr lang="sv-SE"/>
          </a:p>
        </p:txBody>
      </p:sp>
    </p:spTree>
    <p:extLst>
      <p:ext uri="{BB962C8B-B14F-4D97-AF65-F5344CB8AC3E}">
        <p14:creationId xmlns:p14="http://schemas.microsoft.com/office/powerpoint/2010/main" val="3521721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Exempel på upplägg </a:t>
            </a:r>
            <a:r>
              <a:rPr lang="sv-SE" b="0"/>
              <a:t>– 5 min</a:t>
            </a:r>
          </a:p>
          <a:p>
            <a:endParaRPr lang="sv-SE" b="1"/>
          </a:p>
          <a:p>
            <a:r>
              <a:rPr lang="sv-SE" b="0"/>
              <a:t>Att göra:</a:t>
            </a:r>
          </a:p>
          <a:p>
            <a:pPr marL="228600" indent="-228600">
              <a:buFont typeface="+mj-lt"/>
              <a:buAutoNum type="arabicPeriod"/>
            </a:pPr>
            <a:r>
              <a:rPr lang="sv-SE" b="0"/>
              <a:t>Förmedla:</a:t>
            </a:r>
          </a:p>
          <a:p>
            <a:pPr marL="685800" lvl="1" indent="-228600">
              <a:buFont typeface="Arial" panose="020B0604020202020204" pitchFamily="34" charset="0"/>
              <a:buChar char="•"/>
            </a:pPr>
            <a:r>
              <a:rPr lang="sv-SE" b="0"/>
              <a:t>Följande upplägg är ett exempel på hur ni kan arbeta med MVP över en tre års-period (för mellanstadiet eller högstadiet). </a:t>
            </a:r>
          </a:p>
        </p:txBody>
      </p:sp>
      <p:sp>
        <p:nvSpPr>
          <p:cNvPr id="4" name="Platshållare för bildnummer 3"/>
          <p:cNvSpPr>
            <a:spLocks noGrp="1"/>
          </p:cNvSpPr>
          <p:nvPr>
            <p:ph type="sldNum" sz="quarter" idx="5"/>
          </p:nvPr>
        </p:nvSpPr>
        <p:spPr/>
        <p:txBody>
          <a:bodyPr/>
          <a:lstStyle/>
          <a:p>
            <a:fld id="{149C067B-9CE4-1A4B-8AE5-B35BE213FF10}" type="slidenum">
              <a:rPr lang="sv-SE" smtClean="0"/>
              <a:t>43</a:t>
            </a:fld>
            <a:endParaRPr lang="sv-SE"/>
          </a:p>
        </p:txBody>
      </p:sp>
    </p:spTree>
    <p:extLst>
      <p:ext uri="{BB962C8B-B14F-4D97-AF65-F5344CB8AC3E}">
        <p14:creationId xmlns:p14="http://schemas.microsoft.com/office/powerpoint/2010/main" val="1996778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b="0"/>
              <a:t>MÄN:s rekommendation är att ni påbörjar </a:t>
            </a:r>
            <a:r>
              <a:rPr lang="sv-SE"/>
              <a:t>lektionspassen</a:t>
            </a:r>
            <a:r>
              <a:rPr lang="sv-SE" b="0"/>
              <a:t> när eleverna lärt känna varandra och gruppen är tryggare.</a:t>
            </a:r>
          </a:p>
          <a:p>
            <a:pPr marL="685800" lvl="1" indent="-228600">
              <a:buFont typeface="Arial" panose="020B0604020202020204" pitchFamily="34" charset="0"/>
              <a:buChar char="•"/>
            </a:pPr>
            <a:r>
              <a:rPr lang="sv-SE"/>
              <a:t>Om det är en ny klass (till exempel: åk 4 – mellanstadiet eller åk 7 - högstadiet) bör första året fokusera på trygghetsskapande arbete och relationsbyggande.</a:t>
            </a:r>
          </a:p>
          <a:p>
            <a:pPr marL="685800" lvl="1" indent="-228600">
              <a:buFont typeface="Arial" panose="020B0604020202020204" pitchFamily="34" charset="0"/>
              <a:buChar char="•"/>
            </a:pPr>
            <a:r>
              <a:rPr lang="sv-SE"/>
              <a:t>Under tiden kan ni planera för trygg bas-kartläggning och kommande lektionspass i MVP.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44</a:t>
            </a:fld>
            <a:endParaRPr lang="sv-SE"/>
          </a:p>
        </p:txBody>
      </p:sp>
    </p:spTree>
    <p:extLst>
      <p:ext uri="{BB962C8B-B14F-4D97-AF65-F5344CB8AC3E}">
        <p14:creationId xmlns:p14="http://schemas.microsoft.com/office/powerpoint/2010/main" val="2743676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MELLANSTADIET</a:t>
            </a:r>
          </a:p>
          <a:p>
            <a:r>
              <a:rPr lang="sv-SE"/>
              <a:t>Att göra:</a:t>
            </a:r>
          </a:p>
          <a:p>
            <a:pPr marL="228600" indent="-228600">
              <a:buFont typeface="+mj-lt"/>
              <a:buAutoNum type="arabicPeriod"/>
            </a:pPr>
            <a:r>
              <a:rPr lang="sv-SE"/>
              <a:t>Förmedla exemplet på upplägg under år 2 (elever i åk 5).</a:t>
            </a:r>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a:t>Grundpassen är obligatoriska och ska genomföras först i bestämd ordning, i syfte att lägga grunden för arbetet framåt. </a:t>
            </a:r>
          </a:p>
          <a:p>
            <a:pPr marL="228600" indent="-228600">
              <a:buFont typeface="+mj-lt"/>
              <a:buAutoNum type="arabicPeriod"/>
            </a:pPr>
            <a:r>
              <a:rPr lang="sv-SE"/>
              <a:t>Temapassen är valbara och väljs utifrån de behov och förutsättningar skolan har.</a:t>
            </a:r>
          </a:p>
          <a:p>
            <a:pPr marL="228600" indent="-228600">
              <a:buFont typeface="+mj-lt"/>
              <a:buAutoNum type="arabicPeriod"/>
            </a:pPr>
            <a:r>
              <a:rPr lang="sv-SE"/>
              <a:t>Hur långt det ska gå mellan varje lektionspass bestämmer skolan själv. En rekommendation är att inte låta det gå för lång tid (som upp till en månad) då ni riskerar att behöva lägga mycket mer tid på repetition.</a:t>
            </a:r>
          </a:p>
          <a:p>
            <a:pPr marL="228600" indent="-228600">
              <a:buFont typeface="+mj-lt"/>
              <a:buAutoNum type="arabicPeriod"/>
            </a:pPr>
            <a:endParaRPr lang="sv-SE"/>
          </a:p>
          <a:p>
            <a:pPr marL="228600" indent="-228600">
              <a:buFont typeface="+mj-lt"/>
              <a:buAutoNum type="arabicPeriod"/>
            </a:pPr>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45</a:t>
            </a:fld>
            <a:endParaRPr lang="sv-SE"/>
          </a:p>
        </p:txBody>
      </p:sp>
    </p:spTree>
    <p:extLst>
      <p:ext uri="{BB962C8B-B14F-4D97-AF65-F5344CB8AC3E}">
        <p14:creationId xmlns:p14="http://schemas.microsoft.com/office/powerpoint/2010/main" val="133910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HÖGSTADIET</a:t>
            </a:r>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Förmedla exemplet på upplägg under år 2 (elever i åk 8).</a:t>
            </a:r>
          </a:p>
          <a:p>
            <a:pPr marL="228600" indent="-228600">
              <a:buFont typeface="+mj-lt"/>
              <a:buAutoNum type="arabicPeriod"/>
            </a:pPr>
            <a:endParaRPr lang="sv-SE"/>
          </a:p>
          <a:p>
            <a:pPr marL="228600" indent="-228600">
              <a:buFont typeface="+mj-lt"/>
              <a:buAutoNum type="arabicPeriod"/>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a:t>Grundpassen är obligatoriska och ska genomföras först i bestämd ordning, i syfte att lägga grunden för arbetet framåt. </a:t>
            </a:r>
          </a:p>
          <a:p>
            <a:pPr marL="228600" indent="-228600">
              <a:buFont typeface="+mj-lt"/>
              <a:buAutoNum type="arabicPeriod"/>
            </a:pPr>
            <a:r>
              <a:rPr lang="sv-SE"/>
              <a:t>Temapassen är valbara och väljs utifrån de behov och förutsättningar skolan har.</a:t>
            </a:r>
          </a:p>
          <a:p>
            <a:pPr marL="228600" indent="-228600">
              <a:buFont typeface="+mj-lt"/>
              <a:buAutoNum type="arabicPeriod"/>
            </a:pPr>
            <a:r>
              <a:rPr lang="sv-SE"/>
              <a:t>Hur långt det ska gå mellan varje lektionspass bestämmer skolan själv. En rekommendation är att inte låta det gå för lång tid (som upp till en månad) då ni riskerar att behöva lägga mycket mer tid på repetition.</a:t>
            </a: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46</a:t>
            </a:fld>
            <a:endParaRPr lang="sv-SE"/>
          </a:p>
        </p:txBody>
      </p:sp>
    </p:spTree>
    <p:extLst>
      <p:ext uri="{BB962C8B-B14F-4D97-AF65-F5344CB8AC3E}">
        <p14:creationId xmlns:p14="http://schemas.microsoft.com/office/powerpoint/2010/main" val="3580047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HÖGSTADIET</a:t>
            </a:r>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Förmedla exemplet på upplägg under år 3 (elever i åk 9).</a:t>
            </a:r>
          </a:p>
          <a:p>
            <a:pPr marL="228600" indent="-228600">
              <a:buFont typeface="+mj-lt"/>
              <a:buAutoNum type="arabicPeriod"/>
            </a:pP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b="0" u="none"/>
              <a:t>Stöd till ledaren: </a:t>
            </a:r>
          </a:p>
          <a:p>
            <a:pPr marL="228600" indent="-228600">
              <a:buFont typeface="+mj-lt"/>
              <a:buAutoNum type="arabicPeriod"/>
            </a:pPr>
            <a:r>
              <a:rPr lang="sv-SE" b="0"/>
              <a:t>För att hålla liv i MVP-arbetet i årskurs 9 kan ni fortsätta med valbara temapass – kanske mer sällan, men med fortsatt relevans.</a:t>
            </a:r>
          </a:p>
          <a:p>
            <a:pPr marL="228600" indent="-228600">
              <a:buFont typeface="+mj-lt"/>
              <a:buAutoNum type="arabicPeriod"/>
            </a:pPr>
            <a:endParaRPr lang="sv-SE" b="0"/>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47</a:t>
            </a:fld>
            <a:endParaRPr lang="sv-SE"/>
          </a:p>
        </p:txBody>
      </p:sp>
    </p:spTree>
    <p:extLst>
      <p:ext uri="{BB962C8B-B14F-4D97-AF65-F5344CB8AC3E}">
        <p14:creationId xmlns:p14="http://schemas.microsoft.com/office/powerpoint/2010/main" val="27838965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Paus</a:t>
            </a:r>
            <a:r>
              <a:rPr lang="sv-SE"/>
              <a:t> – 10.00-10.10 </a:t>
            </a:r>
            <a:r>
              <a:rPr lang="sv-SE" b="0" baseline="0"/>
              <a:t>(10 min)</a:t>
            </a:r>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48</a:t>
            </a:fld>
            <a:endParaRPr lang="sv-SE"/>
          </a:p>
        </p:txBody>
      </p:sp>
    </p:spTree>
    <p:extLst>
      <p:ext uri="{BB962C8B-B14F-4D97-AF65-F5344CB8AC3E}">
        <p14:creationId xmlns:p14="http://schemas.microsoft.com/office/powerpoint/2010/main" val="13186336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MELLANSTADIET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a:t>Grundpass: Vad är en åskådare? </a:t>
            </a:r>
            <a:r>
              <a:rPr lang="sv-SE" b="0"/>
              <a:t>– 10.10-11.00 </a:t>
            </a:r>
            <a:r>
              <a:rPr lang="sv-SE" b="0" baseline="0"/>
              <a:t>(50 min)</a:t>
            </a:r>
            <a:endParaRPr lang="sv-SE" b="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a:p>
          <a:p>
            <a:r>
              <a:rPr lang="sv-SE"/>
              <a:t>Att göra: </a:t>
            </a:r>
          </a:p>
          <a:p>
            <a:pPr marL="228600" indent="-228600">
              <a:buFont typeface="+mj-lt"/>
              <a:buAutoNum type="arabicPeriod"/>
            </a:pPr>
            <a:r>
              <a:rPr lang="sv-SE"/>
              <a:t>Förmedla:</a:t>
            </a:r>
          </a:p>
          <a:p>
            <a:pPr marL="685800" lvl="1" indent="-228600">
              <a:buFont typeface="Arial" panose="020B0604020202020204" pitchFamily="34" charset="0"/>
              <a:buChar char="•"/>
            </a:pPr>
            <a:r>
              <a:rPr lang="sv-SE"/>
              <a:t>Nu ska vi genomföra delar av grundpasset: Vad är en åskådare?  </a:t>
            </a:r>
          </a:p>
          <a:p>
            <a:pPr marL="685800" lvl="1" indent="-228600">
              <a:buFont typeface="Arial" panose="020B0604020202020204" pitchFamily="34" charset="0"/>
              <a:buChar char="•"/>
            </a:pPr>
            <a:r>
              <a:rPr lang="sv-SE"/>
              <a:t>Så här ser strukturen ut.</a:t>
            </a:r>
          </a:p>
          <a:p>
            <a:pPr marL="685800" lvl="1" indent="-228600">
              <a:buFont typeface="Arial" panose="020B0604020202020204" pitchFamily="34" charset="0"/>
              <a:buChar char="•"/>
            </a:pPr>
            <a:r>
              <a:rPr lang="sv-SE"/>
              <a:t>Återkommande för varje pass är:</a:t>
            </a:r>
          </a:p>
          <a:p>
            <a:pPr marL="1143000" lvl="2" indent="-228600">
              <a:buFont typeface="Arial" panose="020B0604020202020204" pitchFamily="34" charset="0"/>
              <a:buChar char="•"/>
            </a:pPr>
            <a:r>
              <a:rPr lang="sv-SE"/>
              <a:t>Backspegel och introduktion</a:t>
            </a:r>
          </a:p>
          <a:p>
            <a:pPr marL="1143000" lvl="2" indent="-228600">
              <a:buFont typeface="Arial" panose="020B0604020202020204" pitchFamily="34" charset="0"/>
              <a:buChar char="•"/>
            </a:pPr>
            <a:r>
              <a:rPr lang="sv-SE"/>
              <a:t>Avslutande reflektioner (berätta om loggboken)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a:p>
          <a:p>
            <a:pPr marL="228600" indent="-228600">
              <a:buFont typeface="+mj-lt"/>
              <a:buAutoNum type="arabicPeriod"/>
            </a:pPr>
            <a:endParaRPr lang="sv-SE"/>
          </a:p>
          <a:p>
            <a:pPr marL="457200" lvl="1" indent="0">
              <a:buFont typeface="Arial" panose="020B0604020202020204" pitchFamily="34" charset="0"/>
              <a:buNone/>
            </a:pPr>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49</a:t>
            </a:fld>
            <a:endParaRPr lang="sv-SE"/>
          </a:p>
        </p:txBody>
      </p:sp>
    </p:spTree>
    <p:extLst>
      <p:ext uri="{BB962C8B-B14F-4D97-AF65-F5344CB8AC3E}">
        <p14:creationId xmlns:p14="http://schemas.microsoft.com/office/powerpoint/2010/main" val="4071730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a:solidFill>
                  <a:schemeClr val="tx1"/>
                </a:solidFill>
                <a:effectLst/>
                <a:highlight>
                  <a:srgbClr val="FF0000"/>
                </a:highlight>
                <a:latin typeface="+mn-lt"/>
                <a:ea typeface="+mn-ea"/>
                <a:cs typeface="+mn-cs"/>
              </a:rPr>
              <a:t>Att göra:</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Presentera kort organisationen MÄN (metodägare av MVP).</a:t>
            </a:r>
          </a:p>
          <a:p>
            <a:pPr marL="228600" indent="-228600">
              <a:buFont typeface="+mj-lt"/>
              <a:buAutoNum type="arabicPeriod"/>
            </a:pPr>
            <a:endParaRPr lang="sv-SE" sz="1200" b="0" kern="1200">
              <a:solidFill>
                <a:schemeClr val="tx1"/>
              </a:solidFill>
              <a:effectLst/>
              <a:highlight>
                <a:srgbClr val="FF0000"/>
              </a:highlight>
              <a:latin typeface="+mn-lt"/>
              <a:ea typeface="+mn-ea"/>
              <a:cs typeface="+mn-cs"/>
            </a:endParaRPr>
          </a:p>
          <a:p>
            <a:pPr marL="228600" indent="-228600">
              <a:buFont typeface="+mj-lt"/>
              <a:buAutoNum type="arabicPeriod"/>
            </a:pPr>
            <a:endParaRPr lang="sv-SE" sz="1200" b="0" kern="1200">
              <a:solidFill>
                <a:schemeClr val="tx1"/>
              </a:solidFill>
              <a:effectLst/>
              <a:highlight>
                <a:srgbClr val="FF0000"/>
              </a:highligh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MÄN är en ideell organisation som startade 1993 för att engagera män mot mäns våld mot kvinnor. Vi arbetar med att förändra destruktiva normer kring maskulinitet för att mäns våld ska minska. Vår vision är en jämställd värld utan våld. </a:t>
            </a:r>
            <a:r>
              <a:rPr lang="sv-SE" sz="1200" kern="1200">
                <a:solidFill>
                  <a:schemeClr val="tx1"/>
                </a:solidFill>
                <a:effectLst/>
                <a:highlight>
                  <a:srgbClr val="FF0000"/>
                </a:highlight>
                <a:latin typeface="+mn-lt"/>
                <a:ea typeface="+mn-ea"/>
                <a:cs typeface="+mn-cs"/>
              </a:rPr>
              <a:t>Ca 1600 medlemmar. Ca 30-40 anställda.</a:t>
            </a: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5</a:t>
            </a:fld>
            <a:endParaRPr lang="sv-SE"/>
          </a:p>
        </p:txBody>
      </p:sp>
    </p:spTree>
    <p:extLst>
      <p:ext uri="{BB962C8B-B14F-4D97-AF65-F5344CB8AC3E}">
        <p14:creationId xmlns:p14="http://schemas.microsoft.com/office/powerpoint/2010/main" val="3686288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HÖGSTADIET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a:t>Grundpass: Vad är en åskådare? </a:t>
            </a:r>
            <a:r>
              <a:rPr lang="sv-SE" b="0"/>
              <a:t>– 10.10-11.00 </a:t>
            </a:r>
            <a:r>
              <a:rPr lang="sv-SE" b="0" baseline="0"/>
              <a:t>(50 min)</a:t>
            </a:r>
            <a:endParaRPr lang="sv-SE" b="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a:p>
          <a:p>
            <a:r>
              <a:rPr lang="sv-SE"/>
              <a:t>Att göra: </a:t>
            </a:r>
          </a:p>
          <a:p>
            <a:pPr marL="228600" indent="-228600">
              <a:buFont typeface="+mj-lt"/>
              <a:buAutoNum type="arabicPeriod"/>
            </a:pPr>
            <a:r>
              <a:rPr lang="sv-SE"/>
              <a:t>Förmedla:</a:t>
            </a:r>
          </a:p>
          <a:p>
            <a:pPr marL="685800" lvl="1" indent="-228600">
              <a:buFont typeface="Arial" panose="020B0604020202020204" pitchFamily="34" charset="0"/>
              <a:buChar char="•"/>
            </a:pPr>
            <a:r>
              <a:rPr lang="sv-SE"/>
              <a:t>Nu ska vi genomföra delar av grundpasset: Vad är en åskådare? </a:t>
            </a:r>
          </a:p>
          <a:p>
            <a:pPr marL="685800" lvl="1" indent="-228600">
              <a:buFont typeface="Arial" panose="020B0604020202020204" pitchFamily="34" charset="0"/>
              <a:buChar char="•"/>
            </a:pPr>
            <a:r>
              <a:rPr lang="sv-SE"/>
              <a:t>Så här ser strukturen ut.</a:t>
            </a:r>
          </a:p>
          <a:p>
            <a:pPr marL="685800" lvl="1" indent="-228600">
              <a:buFont typeface="Arial" panose="020B0604020202020204" pitchFamily="34" charset="0"/>
              <a:buChar char="•"/>
            </a:pPr>
            <a:r>
              <a:rPr lang="sv-SE"/>
              <a:t>Återkommande för varje pass är:</a:t>
            </a:r>
          </a:p>
          <a:p>
            <a:pPr marL="1143000" lvl="2" indent="-228600">
              <a:buFont typeface="Arial" panose="020B0604020202020204" pitchFamily="34" charset="0"/>
              <a:buChar char="•"/>
            </a:pPr>
            <a:r>
              <a:rPr lang="sv-SE"/>
              <a:t>Backspegel och introduktion</a:t>
            </a:r>
          </a:p>
          <a:p>
            <a:pPr marL="1143000" lvl="2" indent="-228600">
              <a:buFont typeface="Arial" panose="020B0604020202020204" pitchFamily="34" charset="0"/>
              <a:buChar char="•"/>
            </a:pPr>
            <a:r>
              <a:rPr lang="sv-SE"/>
              <a:t>Avslutande reflektioner (berätta om loggboken)</a:t>
            </a:r>
          </a:p>
          <a:p>
            <a:pPr marL="0" indent="0">
              <a:buFont typeface="+mj-lt"/>
              <a:buNone/>
            </a:pPr>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50</a:t>
            </a:fld>
            <a:endParaRPr lang="sv-SE"/>
          </a:p>
        </p:txBody>
      </p:sp>
    </p:spTree>
    <p:extLst>
      <p:ext uri="{BB962C8B-B14F-4D97-AF65-F5344CB8AC3E}">
        <p14:creationId xmlns:p14="http://schemas.microsoft.com/office/powerpoint/2010/main" val="39912930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GYMNASIET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Grundpass: Vilken åskådare vill du vara? </a:t>
            </a:r>
            <a:r>
              <a:rPr lang="sv-SE" b="0" dirty="0"/>
              <a:t>– 10.10-11.00 </a:t>
            </a:r>
            <a:r>
              <a:rPr lang="sv-SE" b="0" baseline="0" dirty="0"/>
              <a:t>(50 min)</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Att göra: </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lektion 2. </a:t>
            </a:r>
          </a:p>
          <a:p>
            <a:pPr marL="685800" lvl="1" indent="-228600">
              <a:buFont typeface="Arial" panose="020B0604020202020204" pitchFamily="34" charset="0"/>
              <a:buChar char="•"/>
            </a:pPr>
            <a:r>
              <a:rPr lang="sv-SE" dirty="0"/>
              <a:t>Så här ser strukturen ut.</a:t>
            </a:r>
          </a:p>
          <a:p>
            <a:pPr marL="685800" lvl="1" indent="-228600">
              <a:buFont typeface="Arial" panose="020B0604020202020204" pitchFamily="34" charset="0"/>
              <a:buChar char="•"/>
            </a:pPr>
            <a:r>
              <a:rPr lang="sv-SE" dirty="0"/>
              <a:t>Återkommande för varje pass är:</a:t>
            </a:r>
          </a:p>
          <a:p>
            <a:pPr marL="1143000" lvl="2" indent="-228600">
              <a:buFont typeface="Arial" panose="020B0604020202020204" pitchFamily="34" charset="0"/>
              <a:buChar char="•"/>
            </a:pPr>
            <a:r>
              <a:rPr lang="sv-SE" dirty="0"/>
              <a:t>Backspegel och introduktion</a:t>
            </a:r>
          </a:p>
          <a:p>
            <a:pPr marL="1143000" lvl="2" indent="-228600">
              <a:buFont typeface="Arial" panose="020B0604020202020204" pitchFamily="34" charset="0"/>
              <a:buChar char="•"/>
            </a:pPr>
            <a:r>
              <a:rPr lang="sv-SE" dirty="0"/>
              <a:t>Avslutande reflektioner (berätta om loggboken)</a:t>
            </a:r>
          </a:p>
        </p:txBody>
      </p:sp>
      <p:sp>
        <p:nvSpPr>
          <p:cNvPr id="4" name="Platshållare för bildnummer 3"/>
          <p:cNvSpPr>
            <a:spLocks noGrp="1"/>
          </p:cNvSpPr>
          <p:nvPr>
            <p:ph type="sldNum" sz="quarter" idx="5"/>
          </p:nvPr>
        </p:nvSpPr>
        <p:spPr/>
        <p:txBody>
          <a:bodyPr/>
          <a:lstStyle/>
          <a:p>
            <a:fld id="{4DC01E4E-69F1-4149-85FE-E8F355F61696}" type="slidenum">
              <a:rPr lang="sv-SE" smtClean="0"/>
              <a:t>51</a:t>
            </a:fld>
            <a:endParaRPr lang="sv-SE"/>
          </a:p>
        </p:txBody>
      </p:sp>
    </p:spTree>
    <p:extLst>
      <p:ext uri="{BB962C8B-B14F-4D97-AF65-F5344CB8AC3E}">
        <p14:creationId xmlns:p14="http://schemas.microsoft.com/office/powerpoint/2010/main" val="1835362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Att göra:</a:t>
            </a:r>
          </a:p>
          <a:p>
            <a:pPr marL="228600" indent="-228600">
              <a:buFont typeface="+mj-lt"/>
              <a:buAutoNum type="arabicPeriod"/>
            </a:pPr>
            <a:r>
              <a:rPr lang="sv-SE" b="0" dirty="0"/>
              <a:t>Gå igenom passets syfte.</a:t>
            </a:r>
          </a:p>
          <a:p>
            <a:pPr marL="228600" indent="-228600">
              <a:buFont typeface="+mj-lt"/>
              <a:buAutoNum type="arabicPeriod"/>
            </a:pPr>
            <a:r>
              <a:rPr lang="sv-SE" b="0" dirty="0"/>
              <a:t>F</a:t>
            </a:r>
            <a:r>
              <a:rPr lang="sv-SE" dirty="0"/>
              <a:t>örmedla:</a:t>
            </a:r>
          </a:p>
          <a:p>
            <a:pPr marL="685800" lvl="1" indent="-228600">
              <a:buFont typeface="Arial" panose="020B0604020202020204" pitchFamily="34" charset="0"/>
              <a:buChar char="•"/>
            </a:pPr>
            <a:r>
              <a:rPr lang="sv-SE" dirty="0"/>
              <a:t>Det första steget blir nu att uppleva övningen – som att ni vore elever. </a:t>
            </a:r>
          </a:p>
          <a:p>
            <a:pPr marL="685800" lvl="1" indent="-228600">
              <a:buFont typeface="Arial" panose="020B0604020202020204" pitchFamily="34" charset="0"/>
              <a:buChar char="•"/>
            </a:pPr>
            <a:r>
              <a:rPr lang="sv-SE" dirty="0"/>
              <a:t>Efter övningen kommer vi reflektera kring den.</a:t>
            </a:r>
          </a:p>
          <a:p>
            <a:pPr marL="685800" lvl="1" indent="-228600">
              <a:buFont typeface="Arial" panose="020B0604020202020204" pitchFamily="34" charset="0"/>
              <a:buChar char="•"/>
            </a:pPr>
            <a:endParaRPr lang="sv-SE" dirty="0"/>
          </a:p>
          <a:p>
            <a:pPr marL="228600" indent="-228600">
              <a:buFont typeface="+mj-lt"/>
              <a:buAutoNum type="arabicPeriod"/>
            </a:pPr>
            <a:r>
              <a:rPr lang="sv-SE" b="0" dirty="0"/>
              <a:t>Genomför övningen via www.mvpsverige.se:</a:t>
            </a:r>
          </a:p>
          <a:p>
            <a:pPr marL="228600" indent="-228600">
              <a:buFont typeface="+mj-lt"/>
              <a:buAutoNum type="arabicPeriod"/>
            </a:pPr>
            <a:endParaRPr lang="sv-SE" b="0" dirty="0"/>
          </a:p>
          <a:p>
            <a:pPr marL="0" indent="0">
              <a:buFont typeface="+mj-lt"/>
              <a:buNone/>
            </a:pPr>
            <a:r>
              <a:rPr lang="sv-SE" b="1" dirty="0"/>
              <a:t>Mellanstadiet</a:t>
            </a:r>
            <a:r>
              <a:rPr lang="sv-SE" b="0" dirty="0"/>
              <a:t> – Grundpass: Vad är en åskådare? </a:t>
            </a:r>
          </a:p>
          <a:p>
            <a:pPr marL="0" lvl="0" indent="0">
              <a:buFont typeface="+mj-lt"/>
              <a:buNone/>
            </a:pPr>
            <a:r>
              <a:rPr lang="sv-SE" b="0" dirty="0"/>
              <a:t>2. Vad är en åskådare? </a:t>
            </a:r>
          </a:p>
          <a:p>
            <a:pPr marL="0" lvl="0" indent="0">
              <a:buFont typeface="+mj-lt"/>
              <a:buNone/>
            </a:pPr>
            <a:r>
              <a:rPr lang="sv-SE" b="0" dirty="0"/>
              <a:t>3. Vad gör det svårt och lätt?</a:t>
            </a:r>
          </a:p>
          <a:p>
            <a:pPr marL="0" lvl="0" indent="0">
              <a:buFont typeface="+mj-lt"/>
              <a:buNone/>
            </a:pPr>
            <a:r>
              <a:rPr lang="sv-SE" b="0" dirty="0"/>
              <a:t>4. Hitta lösningar</a:t>
            </a:r>
          </a:p>
          <a:p>
            <a:pPr marL="0" indent="0">
              <a:buFont typeface="+mj-lt"/>
              <a:buNone/>
            </a:pPr>
            <a:endParaRPr lang="sv-SE" b="0" dirty="0"/>
          </a:p>
          <a:p>
            <a:pPr marL="0" indent="0">
              <a:buFont typeface="+mj-lt"/>
              <a:buNone/>
            </a:pPr>
            <a:r>
              <a:rPr lang="sv-SE" b="1" dirty="0"/>
              <a:t>Högstadiet</a:t>
            </a:r>
            <a:r>
              <a:rPr lang="sv-SE" b="0" dirty="0"/>
              <a:t> – Grundpass: Vad är en åskådare? </a:t>
            </a:r>
          </a:p>
          <a:p>
            <a:pPr marL="0" indent="0">
              <a:buFont typeface="+mj-lt"/>
              <a:buNone/>
            </a:pPr>
            <a:r>
              <a:rPr lang="sv-SE" b="0" dirty="0"/>
              <a:t>2. Film: Agnes</a:t>
            </a:r>
          </a:p>
          <a:p>
            <a:pPr marL="0" indent="0">
              <a:buFont typeface="+mj-lt"/>
              <a:buNone/>
            </a:pPr>
            <a:r>
              <a:rPr lang="sv-SE" b="0" dirty="0"/>
              <a:t>3. Samtal om åskådaransvar</a:t>
            </a:r>
          </a:p>
          <a:p>
            <a:pPr marL="0" indent="0">
              <a:buFont typeface="+mj-lt"/>
              <a:buNone/>
            </a:pPr>
            <a:endParaRPr lang="sv-SE" b="0" dirty="0"/>
          </a:p>
          <a:p>
            <a:pPr marL="0" indent="0">
              <a:buFont typeface="+mj-lt"/>
              <a:buNone/>
            </a:pPr>
            <a:r>
              <a:rPr lang="sv-SE" b="1" dirty="0"/>
              <a:t>Gymnasiet </a:t>
            </a:r>
            <a:r>
              <a:rPr lang="sv-SE" b="0" dirty="0"/>
              <a:t>– Lektion 2: Vilken åskådare vill du vara? </a:t>
            </a:r>
          </a:p>
          <a:p>
            <a:pPr marL="0" indent="0">
              <a:buFont typeface="+mj-lt"/>
              <a:buNone/>
            </a:pPr>
            <a:r>
              <a:rPr lang="sv-SE" b="0" dirty="0"/>
              <a:t>2. Film: Jonna </a:t>
            </a:r>
          </a:p>
          <a:p>
            <a:pPr marL="0" indent="0">
              <a:buFont typeface="+mj-lt"/>
              <a:buNone/>
            </a:pPr>
            <a:r>
              <a:rPr lang="sv-SE" b="0" dirty="0"/>
              <a:t>3. Samtal om åskådaransvar</a:t>
            </a:r>
          </a:p>
          <a:p>
            <a:pPr marL="0" indent="0">
              <a:buFont typeface="+mj-lt"/>
              <a:buNone/>
            </a:pPr>
            <a:endParaRPr lang="sv-SE" b="0" dirty="0"/>
          </a:p>
          <a:p>
            <a:pPr marL="0" indent="0">
              <a:buFont typeface="+mj-lt"/>
              <a:buNone/>
            </a:pPr>
            <a:endParaRPr lang="sv-SE" b="0" dirty="0"/>
          </a:p>
          <a:p>
            <a:pPr marL="685800" lvl="1" indent="-228600">
              <a:buFont typeface="Arial" panose="020B0604020202020204" pitchFamily="34" charset="0"/>
              <a:buChar char="•"/>
            </a:pPr>
            <a:endParaRPr lang="sv-SE" dirty="0"/>
          </a:p>
          <a:p>
            <a:pPr marL="457200" lvl="1" indent="0">
              <a:buFont typeface="Arial" panose="020B0604020202020204" pitchFamily="34" charset="0"/>
              <a:buNone/>
            </a:pPr>
            <a:endParaRPr lang="sv-SE" dirty="0"/>
          </a:p>
          <a:p>
            <a:pPr marL="457200" lvl="1" indent="0">
              <a:buFont typeface="Arial" panose="020B0604020202020204" pitchFamily="34" charset="0"/>
              <a:buNone/>
            </a:pPr>
            <a:endParaRPr lang="sv-SE" dirty="0"/>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52</a:t>
            </a:fld>
            <a:endParaRPr lang="sv-SE"/>
          </a:p>
        </p:txBody>
      </p:sp>
    </p:spTree>
    <p:extLst>
      <p:ext uri="{BB962C8B-B14F-4D97-AF65-F5344CB8AC3E}">
        <p14:creationId xmlns:p14="http://schemas.microsoft.com/office/powerpoint/2010/main" val="1205520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a:t>Att göra: </a:t>
            </a:r>
          </a:p>
          <a:p>
            <a:pPr marL="228600" indent="-228600">
              <a:buFont typeface="+mj-lt"/>
              <a:buAutoNum type="arabicPeriod"/>
            </a:pPr>
            <a:r>
              <a:rPr lang="sv-SE" baseline="0"/>
              <a:t>Reflektera kring övningen utifrån frågorna på sliden. </a:t>
            </a:r>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53</a:t>
            </a:fld>
            <a:endParaRPr lang="sv-SE"/>
          </a:p>
        </p:txBody>
      </p:sp>
    </p:spTree>
    <p:extLst>
      <p:ext uri="{BB962C8B-B14F-4D97-AF65-F5344CB8AC3E}">
        <p14:creationId xmlns:p14="http://schemas.microsoft.com/office/powerpoint/2010/main" val="25087638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Paus</a:t>
            </a:r>
            <a:r>
              <a:rPr lang="sv-SE"/>
              <a:t> – </a:t>
            </a:r>
            <a:r>
              <a:rPr lang="sv-SE" b="0"/>
              <a:t>11.00-11.10 </a:t>
            </a:r>
            <a:r>
              <a:rPr lang="sv-SE" b="0" baseline="0"/>
              <a:t>(10 min)</a:t>
            </a:r>
            <a:endParaRPr lang="sv-SE" b="0"/>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54</a:t>
            </a:fld>
            <a:endParaRPr lang="sv-SE"/>
          </a:p>
        </p:txBody>
      </p:sp>
    </p:spTree>
    <p:extLst>
      <p:ext uri="{BB962C8B-B14F-4D97-AF65-F5344CB8AC3E}">
        <p14:creationId xmlns:p14="http://schemas.microsoft.com/office/powerpoint/2010/main" val="9409406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MELLANSTADIET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a:t>Grundpass: Vad är våld? </a:t>
            </a:r>
            <a:r>
              <a:rPr lang="sv-SE" b="0"/>
              <a:t>– 11.10-12.00 </a:t>
            </a:r>
            <a:r>
              <a:rPr lang="sv-SE" b="0" baseline="0"/>
              <a:t>(50 min)</a:t>
            </a:r>
            <a:endParaRPr lang="sv-SE" b="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a:p>
          <a:p>
            <a:r>
              <a:rPr lang="sv-SE"/>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a:t>Nu ska vi genomföra delar av grundpasset: Vad är våld? </a:t>
            </a:r>
          </a:p>
          <a:p>
            <a:pPr marL="685800" lvl="1" indent="-228600">
              <a:buFont typeface="Arial" panose="020B0604020202020204" pitchFamily="34" charset="0"/>
              <a:buChar char="•"/>
            </a:pPr>
            <a:r>
              <a:rPr lang="sv-SE"/>
              <a:t>Så här ser strukturen 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a:p>
          <a:p>
            <a:pPr marL="228600" indent="-228600">
              <a:buFont typeface="+mj-lt"/>
              <a:buAutoNum type="arabicPeriod"/>
            </a:pPr>
            <a:endParaRPr lang="sv-SE"/>
          </a:p>
          <a:p>
            <a:endParaRPr lang="sv-SE"/>
          </a:p>
          <a:p>
            <a:pPr marL="0" indent="0">
              <a:buFont typeface="+mj-lt"/>
              <a:buNone/>
            </a:pPr>
            <a:endParaRPr lang="sv-SE" b="0"/>
          </a:p>
        </p:txBody>
      </p:sp>
      <p:sp>
        <p:nvSpPr>
          <p:cNvPr id="4" name="Platshållare för bildnummer 3"/>
          <p:cNvSpPr>
            <a:spLocks noGrp="1"/>
          </p:cNvSpPr>
          <p:nvPr>
            <p:ph type="sldNum" sz="quarter" idx="5"/>
          </p:nvPr>
        </p:nvSpPr>
        <p:spPr/>
        <p:txBody>
          <a:bodyPr/>
          <a:lstStyle/>
          <a:p>
            <a:fld id="{149C067B-9CE4-1A4B-8AE5-B35BE213FF10}" type="slidenum">
              <a:rPr lang="sv-SE" smtClean="0"/>
              <a:t>55</a:t>
            </a:fld>
            <a:endParaRPr lang="sv-SE"/>
          </a:p>
        </p:txBody>
      </p:sp>
    </p:spTree>
    <p:extLst>
      <p:ext uri="{BB962C8B-B14F-4D97-AF65-F5344CB8AC3E}">
        <p14:creationId xmlns:p14="http://schemas.microsoft.com/office/powerpoint/2010/main" val="27860841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HÖGSTADIET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a:t>Grundpass: Vad är våld? </a:t>
            </a:r>
            <a:r>
              <a:rPr lang="sv-SE" b="0"/>
              <a:t>– 11.10-12.00 </a:t>
            </a:r>
            <a:r>
              <a:rPr lang="sv-SE" b="0" baseline="0"/>
              <a:t>(50 min)</a:t>
            </a:r>
            <a:endParaRPr lang="sv-SE" b="0"/>
          </a:p>
          <a:p>
            <a:endParaRPr lang="sv-SE"/>
          </a:p>
          <a:p>
            <a:r>
              <a:rPr lang="sv-SE"/>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a:t>Nu ska vi genomföra delar av grundpasset: Vad är våld? </a:t>
            </a:r>
          </a:p>
          <a:p>
            <a:pPr marL="685800" lvl="1" indent="-228600">
              <a:buFont typeface="Arial" panose="020B0604020202020204" pitchFamily="34" charset="0"/>
              <a:buChar char="•"/>
            </a:pPr>
            <a:r>
              <a:rPr lang="sv-SE"/>
              <a:t>Så här ser strukturen 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a:p>
          <a:p>
            <a:pPr marL="0" indent="0">
              <a:buFont typeface="+mj-lt"/>
              <a:buNone/>
            </a:pPr>
            <a:endParaRPr lang="sv-SE" b="0"/>
          </a:p>
        </p:txBody>
      </p:sp>
      <p:sp>
        <p:nvSpPr>
          <p:cNvPr id="4" name="Platshållare för bildnummer 3"/>
          <p:cNvSpPr>
            <a:spLocks noGrp="1"/>
          </p:cNvSpPr>
          <p:nvPr>
            <p:ph type="sldNum" sz="quarter" idx="5"/>
          </p:nvPr>
        </p:nvSpPr>
        <p:spPr/>
        <p:txBody>
          <a:bodyPr/>
          <a:lstStyle/>
          <a:p>
            <a:fld id="{149C067B-9CE4-1A4B-8AE5-B35BE213FF10}" type="slidenum">
              <a:rPr lang="sv-SE" smtClean="0"/>
              <a:t>56</a:t>
            </a:fld>
            <a:endParaRPr lang="sv-SE"/>
          </a:p>
        </p:txBody>
      </p:sp>
    </p:spTree>
    <p:extLst>
      <p:ext uri="{BB962C8B-B14F-4D97-AF65-F5344CB8AC3E}">
        <p14:creationId xmlns:p14="http://schemas.microsoft.com/office/powerpoint/2010/main" val="40270820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GYMNASIET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Lektion 3. Vad är våld? </a:t>
            </a:r>
            <a:r>
              <a:rPr lang="sv-SE" b="0" dirty="0"/>
              <a:t>– 11.10-12.00 </a:t>
            </a:r>
            <a:r>
              <a:rPr lang="sv-SE" b="0" baseline="0" dirty="0"/>
              <a:t>(50 min)</a:t>
            </a:r>
            <a:endParaRPr lang="sv-SE" b="0" dirty="0"/>
          </a:p>
          <a:p>
            <a:endParaRPr lang="sv-SE" dirty="0"/>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lektion 3. </a:t>
            </a:r>
          </a:p>
          <a:p>
            <a:pPr marL="685800" lvl="1" indent="-228600">
              <a:buFont typeface="Arial" panose="020B0604020202020204" pitchFamily="34" charset="0"/>
              <a:buChar char="•"/>
            </a:pPr>
            <a:r>
              <a:rPr lang="sv-SE" dirty="0"/>
              <a:t>Så här ser strukturen 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indent="0">
              <a:buFont typeface="+mj-lt"/>
              <a:buNone/>
            </a:pPr>
            <a:endParaRPr lang="sv-SE" b="0"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57</a:t>
            </a:fld>
            <a:endParaRPr lang="sv-SE"/>
          </a:p>
        </p:txBody>
      </p:sp>
    </p:spTree>
    <p:extLst>
      <p:ext uri="{BB962C8B-B14F-4D97-AF65-F5344CB8AC3E}">
        <p14:creationId xmlns:p14="http://schemas.microsoft.com/office/powerpoint/2010/main" val="40270820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dirty="0"/>
              <a:t>Gå igenom passets syfte.</a:t>
            </a:r>
          </a:p>
          <a:p>
            <a:pPr marL="228600" indent="-228600">
              <a:buFont typeface="+mj-lt"/>
              <a:buAutoNum type="arabicPeriod"/>
            </a:pPr>
            <a:r>
              <a:rPr lang="sv-SE" b="0" dirty="0"/>
              <a:t>F</a:t>
            </a:r>
            <a:r>
              <a:rPr lang="sv-SE" dirty="0"/>
              <a:t>örmedla:</a:t>
            </a:r>
          </a:p>
          <a:p>
            <a:pPr marL="685800" lvl="1" indent="-228600">
              <a:buFont typeface="Arial" panose="020B0604020202020204" pitchFamily="34" charset="0"/>
              <a:buChar char="•"/>
            </a:pPr>
            <a:r>
              <a:rPr lang="sv-SE" dirty="0"/>
              <a:t>Det första steget blir nu att uppleva övningen – som att ni vore elever. </a:t>
            </a:r>
          </a:p>
          <a:p>
            <a:pPr marL="685800" lvl="1" indent="-228600">
              <a:buFont typeface="Arial" panose="020B0604020202020204" pitchFamily="34" charset="0"/>
              <a:buChar char="•"/>
            </a:pPr>
            <a:r>
              <a:rPr lang="sv-SE" dirty="0"/>
              <a:t>Efter övningen kommer vi reflektera kring den.</a:t>
            </a:r>
          </a:p>
          <a:p>
            <a:pPr marL="685800" lvl="1" indent="-228600">
              <a:buFont typeface="Arial" panose="020B0604020202020204" pitchFamily="34" charset="0"/>
              <a:buChar char="•"/>
            </a:pPr>
            <a:endParaRPr lang="sv-SE" b="1" dirty="0"/>
          </a:p>
          <a:p>
            <a:pPr marL="228600" indent="-228600">
              <a:buFont typeface="+mj-lt"/>
              <a:buAutoNum type="arabicPeriod"/>
            </a:pPr>
            <a:r>
              <a:rPr lang="sv-SE" b="0" dirty="0"/>
              <a:t>Genomför övningen via www.mvpsverige.se:</a:t>
            </a:r>
          </a:p>
          <a:p>
            <a:pPr marL="228600" indent="-228600">
              <a:buFont typeface="+mj-lt"/>
              <a:buAutoNum type="arabicPeriod"/>
            </a:pPr>
            <a:endParaRPr lang="sv-SE"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Mellanstadiet</a:t>
            </a:r>
            <a:r>
              <a:rPr lang="sv-SE" b="0" dirty="0"/>
              <a:t> – Grundpass: Vad är våld? </a:t>
            </a:r>
          </a:p>
          <a:p>
            <a:pPr marL="0" lvl="0" indent="0">
              <a:buFont typeface="+mj-lt"/>
              <a:buNone/>
            </a:pPr>
            <a:r>
              <a:rPr lang="sv-SE" b="0" dirty="0"/>
              <a:t>2. Personlig berättelse</a:t>
            </a:r>
          </a:p>
          <a:p>
            <a:pPr marL="0" lvl="0" indent="0">
              <a:buFont typeface="+mj-lt"/>
              <a:buNone/>
            </a:pPr>
            <a:r>
              <a:rPr lang="sv-SE" b="0" dirty="0"/>
              <a:t>3. Bredda bilden av våld</a:t>
            </a:r>
          </a:p>
          <a:p>
            <a:pPr marL="0" lvl="0" indent="0">
              <a:buFont typeface="+mj-lt"/>
              <a:buNone/>
            </a:pPr>
            <a:r>
              <a:rPr lang="sv-SE" b="0" dirty="0"/>
              <a:t>4. Våldspyramiden</a:t>
            </a:r>
          </a:p>
          <a:p>
            <a:pPr marL="0" indent="0">
              <a:buFont typeface="+mj-lt"/>
              <a:buNone/>
            </a:pPr>
            <a:endParaRPr lang="sv-SE"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Högstadiet</a:t>
            </a:r>
            <a:r>
              <a:rPr lang="sv-SE" b="0" dirty="0"/>
              <a:t> – Grundpass: Vad är våld? </a:t>
            </a:r>
          </a:p>
          <a:p>
            <a:pPr marL="0" indent="0">
              <a:buFont typeface="+mj-lt"/>
              <a:buNone/>
            </a:pPr>
            <a:r>
              <a:rPr lang="sv-SE" b="0" dirty="0"/>
              <a:t>2. Personlig berättelse</a:t>
            </a:r>
          </a:p>
          <a:p>
            <a:pPr marL="0" indent="0">
              <a:buFont typeface="+mj-lt"/>
              <a:buNone/>
            </a:pPr>
            <a:r>
              <a:rPr lang="sv-SE" b="0" dirty="0"/>
              <a:t>3. Definiera våld</a:t>
            </a:r>
          </a:p>
          <a:p>
            <a:pPr marL="0" indent="0">
              <a:buFont typeface="+mj-lt"/>
              <a:buNone/>
            </a:pPr>
            <a:endParaRPr lang="sv-SE" b="0" dirty="0"/>
          </a:p>
          <a:p>
            <a:pPr marL="0" indent="0">
              <a:buFont typeface="+mj-lt"/>
              <a:buNone/>
            </a:pPr>
            <a:r>
              <a:rPr lang="sv-SE" b="1" dirty="0"/>
              <a:t>Gymnasiet </a:t>
            </a:r>
            <a:r>
              <a:rPr lang="sv-SE" b="0" dirty="0"/>
              <a:t>– Lektion 3</a:t>
            </a:r>
          </a:p>
          <a:p>
            <a:pPr marL="0" indent="0">
              <a:buFont typeface="+mj-lt"/>
              <a:buNone/>
            </a:pPr>
            <a:r>
              <a:rPr lang="sv-SE" b="0" dirty="0"/>
              <a:t>2. Personlig berättelse</a:t>
            </a:r>
          </a:p>
          <a:p>
            <a:pPr marL="0" indent="0">
              <a:buFont typeface="+mj-lt"/>
              <a:buNone/>
            </a:pPr>
            <a:r>
              <a:rPr lang="sv-SE" b="0" dirty="0"/>
              <a:t>3. Definition av våld</a:t>
            </a:r>
          </a:p>
          <a:p>
            <a:pPr marL="0" indent="0">
              <a:buFont typeface="+mj-lt"/>
              <a:buNone/>
            </a:pPr>
            <a:endParaRPr lang="sv-SE" b="0" dirty="0"/>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58</a:t>
            </a:fld>
            <a:endParaRPr lang="sv-SE"/>
          </a:p>
        </p:txBody>
      </p:sp>
    </p:spTree>
    <p:extLst>
      <p:ext uri="{BB962C8B-B14F-4D97-AF65-F5344CB8AC3E}">
        <p14:creationId xmlns:p14="http://schemas.microsoft.com/office/powerpoint/2010/main" val="1446597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a:t>Att göra: </a:t>
            </a:r>
          </a:p>
          <a:p>
            <a:pPr marL="228600" indent="-228600">
              <a:buFont typeface="+mj-lt"/>
              <a:buAutoNum type="arabicPeriod"/>
            </a:pPr>
            <a:r>
              <a:rPr lang="sv-SE" baseline="0"/>
              <a:t>Reflektera kring övningen utifrån frågorna på sliden. </a:t>
            </a:r>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59</a:t>
            </a:fld>
            <a:endParaRPr lang="sv-SE"/>
          </a:p>
        </p:txBody>
      </p:sp>
    </p:spTree>
    <p:extLst>
      <p:ext uri="{BB962C8B-B14F-4D97-AF65-F5344CB8AC3E}">
        <p14:creationId xmlns:p14="http://schemas.microsoft.com/office/powerpoint/2010/main" val="51183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a:solidFill>
                  <a:schemeClr val="tx1"/>
                </a:solidFill>
                <a:effectLst/>
                <a:highlight>
                  <a:srgbClr val="FF0000"/>
                </a:highlight>
                <a:latin typeface="+mn-lt"/>
                <a:ea typeface="+mn-ea"/>
                <a:cs typeface="+mn-cs"/>
              </a:rPr>
              <a:t>Att göra:</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Presentera kort </a:t>
            </a:r>
            <a:r>
              <a:rPr lang="sv-SE" sz="1200" b="0" kern="1200" err="1">
                <a:solidFill>
                  <a:schemeClr val="tx1"/>
                </a:solidFill>
                <a:effectLst/>
                <a:highlight>
                  <a:srgbClr val="FF0000"/>
                </a:highlight>
                <a:latin typeface="+mn-lt"/>
                <a:ea typeface="+mn-ea"/>
                <a:cs typeface="+mn-cs"/>
              </a:rPr>
              <a:t>MÄN:s</a:t>
            </a:r>
            <a:r>
              <a:rPr lang="sv-SE" sz="1200" b="0" kern="1200">
                <a:solidFill>
                  <a:schemeClr val="tx1"/>
                </a:solidFill>
                <a:effectLst/>
                <a:highlight>
                  <a:srgbClr val="FF0000"/>
                </a:highlight>
                <a:latin typeface="+mn-lt"/>
                <a:ea typeface="+mn-ea"/>
                <a:cs typeface="+mn-cs"/>
              </a:rPr>
              <a:t> verksamhetsområden.</a:t>
            </a:r>
          </a:p>
          <a:p>
            <a:endParaRPr lang="sv-SE" sz="1200" b="0" kern="1200">
              <a:solidFill>
                <a:schemeClr val="tx1"/>
              </a:solidFill>
              <a:effectLst/>
              <a:highlight>
                <a:srgbClr val="FF0000"/>
              </a:highlight>
              <a:latin typeface="+mn-lt"/>
              <a:ea typeface="+mn-ea"/>
              <a:cs typeface="+mn-cs"/>
            </a:endParaRPr>
          </a:p>
          <a:p>
            <a:endParaRPr lang="sv-SE" sz="1200" b="0" kern="1200">
              <a:solidFill>
                <a:schemeClr val="tx1"/>
              </a:solidFill>
              <a:effectLst/>
              <a:highlight>
                <a:srgbClr val="FF0000"/>
              </a:highligh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kern="1200">
                <a:solidFill>
                  <a:schemeClr val="tx1"/>
                </a:solidFill>
                <a:effectLst/>
                <a:highlight>
                  <a:srgbClr val="FF0000"/>
                </a:highlight>
                <a:latin typeface="+mn-lt"/>
                <a:ea typeface="+mn-ea"/>
                <a:cs typeface="+mn-cs"/>
              </a:rPr>
              <a:t>MVP Skola </a:t>
            </a:r>
            <a:r>
              <a:rPr lang="sv-SE" sz="1200" b="0" kern="1200">
                <a:solidFill>
                  <a:schemeClr val="tx1"/>
                </a:solidFill>
                <a:effectLst/>
                <a:highlight>
                  <a:srgbClr val="FF0000"/>
                </a:highlight>
                <a:latin typeface="+mn-lt"/>
                <a:ea typeface="+mn-ea"/>
                <a:cs typeface="+mn-cs"/>
              </a:rPr>
              <a:t>– </a:t>
            </a:r>
            <a:r>
              <a:rPr lang="sv-SE" sz="1200" b="0" i="0" kern="1200">
                <a:solidFill>
                  <a:srgbClr val="000000"/>
                </a:solidFill>
                <a:effectLst/>
                <a:highlight>
                  <a:srgbClr val="FF0000"/>
                </a:highlight>
                <a:latin typeface="Documan-bold" pitchFamily="2" charset="77"/>
                <a:ea typeface="+mn-ea"/>
                <a:cs typeface="+mn-cs"/>
              </a:rPr>
              <a:t>manualbaserad l</a:t>
            </a:r>
            <a:r>
              <a:rPr lang="sv-SE" b="0" i="0">
                <a:solidFill>
                  <a:srgbClr val="000000"/>
                </a:solidFill>
                <a:effectLst/>
                <a:latin typeface="Documan-bold" pitchFamily="2" charset="77"/>
              </a:rPr>
              <a:t>ektionsserie för mellanstadiet, högstadiet och gymnasiet i syfte att tillsammans med elever systematiskt arbeta förebyggande mot kränkningar, våld och trakasserier.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kern="1200">
                <a:solidFill>
                  <a:schemeClr val="tx1"/>
                </a:solidFill>
                <a:effectLst/>
                <a:highlight>
                  <a:srgbClr val="FF0000"/>
                </a:highlight>
                <a:latin typeface="+mn-lt"/>
                <a:ea typeface="+mn-ea"/>
                <a:cs typeface="+mn-cs"/>
              </a:rPr>
              <a:t>MVP Fritid </a:t>
            </a:r>
            <a:r>
              <a:rPr lang="sv-SE" sz="1200" b="0" kern="1200">
                <a:solidFill>
                  <a:schemeClr val="tx1"/>
                </a:solidFill>
                <a:effectLst/>
                <a:highlight>
                  <a:srgbClr val="FF0000"/>
                </a:highlight>
                <a:latin typeface="+mn-lt"/>
                <a:ea typeface="+mn-ea"/>
                <a:cs typeface="+mn-cs"/>
              </a:rPr>
              <a:t>– våldspreventivt kunskaps- och metodstöd anpassat till fritiden, verktygslåda med interaktiva övningar i syfte att </a:t>
            </a:r>
            <a:r>
              <a:rPr lang="sv-SE" b="0" i="0">
                <a:solidFill>
                  <a:srgbClr val="000000"/>
                </a:solidFill>
                <a:effectLst/>
                <a:latin typeface="Documan-bold" pitchFamily="2" charset="77"/>
              </a:rPr>
              <a:t>arbeta förebyggande mot kränkningar, våld och trakasserier.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kern="1200">
                <a:solidFill>
                  <a:schemeClr val="tx1"/>
                </a:solidFill>
                <a:effectLst/>
                <a:highlight>
                  <a:srgbClr val="FF0000"/>
                </a:highlight>
                <a:latin typeface="+mn-lt"/>
                <a:ea typeface="+mn-ea"/>
                <a:cs typeface="+mn-cs"/>
              </a:rPr>
              <a:t>MVP Fritid </a:t>
            </a:r>
            <a:r>
              <a:rPr lang="sv-SE" sz="1200" b="0" kern="1200">
                <a:solidFill>
                  <a:schemeClr val="tx1"/>
                </a:solidFill>
                <a:effectLst/>
                <a:highlight>
                  <a:srgbClr val="FF0000"/>
                </a:highlight>
                <a:latin typeface="+mn-lt"/>
                <a:ea typeface="+mn-ea"/>
                <a:cs typeface="+mn-cs"/>
              </a:rPr>
              <a:t>– MVP för arbetsplatsen där egna samtalsledare utbildas för att kunna hålla övningar och samtal utifrån metodens verktygslåda. Kan bidra till att fördjupa arbetet i personalgruppen när verksamheten arbetar med MVP Skola eller Fritid.</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kern="1200">
                <a:solidFill>
                  <a:schemeClr val="tx1"/>
                </a:solidFill>
                <a:effectLst/>
                <a:highlight>
                  <a:srgbClr val="FF0000"/>
                </a:highlight>
                <a:latin typeface="+mn-lt"/>
                <a:ea typeface="+mn-ea"/>
                <a:cs typeface="+mn-cs"/>
              </a:rPr>
              <a:t>Samspel Skola </a:t>
            </a:r>
            <a:r>
              <a:rPr lang="sv-SE" sz="1200" b="0" kern="1200">
                <a:solidFill>
                  <a:schemeClr val="tx1"/>
                </a:solidFill>
                <a:effectLst/>
                <a:highlight>
                  <a:srgbClr val="FF0000"/>
                </a:highlight>
                <a:latin typeface="+mn-lt"/>
                <a:ea typeface="+mn-ea"/>
                <a:cs typeface="+mn-cs"/>
              </a:rPr>
              <a:t>– </a:t>
            </a:r>
            <a:r>
              <a:rPr lang="sv-SE" b="0" i="0">
                <a:solidFill>
                  <a:srgbClr val="000000"/>
                </a:solidFill>
                <a:effectLst/>
                <a:latin typeface="Documan Bold"/>
              </a:rPr>
              <a:t>metodmaterial för årskurs 4-6 som använder spel som verktyg med målet att förebygga våld och komplettera likabehandlingsarbetet (bygger på samma förändringsstrategier som MVP).</a:t>
            </a:r>
            <a:endParaRPr lang="sv-SE" sz="1200" b="0" kern="1200">
              <a:solidFill>
                <a:schemeClr val="tx1"/>
              </a:solidFill>
              <a:effectLst/>
              <a:highlight>
                <a:srgbClr val="FF0000"/>
              </a:highlight>
              <a:latin typeface="+mn-lt"/>
              <a:ea typeface="+mn-ea"/>
              <a:cs typeface="+mn-cs"/>
            </a:endParaRPr>
          </a:p>
          <a:p>
            <a:pPr marL="228600" indent="-228600">
              <a:buFont typeface="Arial" panose="020B0604020202020204" pitchFamily="34" charset="0"/>
              <a:buChar char="•"/>
            </a:pPr>
            <a:r>
              <a:rPr lang="sv-SE" sz="1200" b="1" kern="1200">
                <a:solidFill>
                  <a:schemeClr val="tx1"/>
                </a:solidFill>
                <a:effectLst/>
                <a:highlight>
                  <a:srgbClr val="FF0000"/>
                </a:highlight>
                <a:latin typeface="+mn-lt"/>
                <a:ea typeface="+mn-ea"/>
                <a:cs typeface="+mn-cs"/>
              </a:rPr>
              <a:t>Machofabriken</a:t>
            </a:r>
            <a:r>
              <a:rPr lang="sv-SE" sz="1200" b="0" kern="1200">
                <a:solidFill>
                  <a:schemeClr val="tx1"/>
                </a:solidFill>
                <a:effectLst/>
                <a:highlight>
                  <a:srgbClr val="FF0000"/>
                </a:highlight>
                <a:latin typeface="+mn-lt"/>
                <a:ea typeface="+mn-ea"/>
                <a:cs typeface="+mn-cs"/>
              </a:rPr>
              <a:t> – </a:t>
            </a:r>
            <a:r>
              <a:rPr lang="sv-SE" sz="1200" b="0" i="0" kern="1200">
                <a:solidFill>
                  <a:srgbClr val="000000"/>
                </a:solidFill>
                <a:effectLst/>
                <a:highlight>
                  <a:srgbClr val="FF0000"/>
                </a:highlight>
                <a:latin typeface="Avenir Next LT W01 Demi" panose="020B0503020202020204" pitchFamily="34" charset="0"/>
                <a:ea typeface="+mn-ea"/>
                <a:cs typeface="+mn-cs"/>
              </a:rPr>
              <a:t>metodmaterial bestående av </a:t>
            </a:r>
            <a:r>
              <a:rPr lang="sv-SE" b="0" i="0">
                <a:solidFill>
                  <a:srgbClr val="000000"/>
                </a:solidFill>
                <a:effectLst/>
                <a:latin typeface="Avenir Next LT W01 Demi" panose="020B0503020202020204" pitchFamily="34" charset="0"/>
              </a:rPr>
              <a:t>filmer och samtalsunderlag i syfte att arbeta för jämställdhet och mot våld bland unga. Materialet är gjort för lärare, ungdomsledare, tränare, fritidspersonal, fältassistenter och andra som arbetar med unga från 13 år och uppåt.</a:t>
            </a:r>
          </a:p>
          <a:p>
            <a:pPr marL="228600" indent="-228600">
              <a:buFont typeface="Arial" panose="020B0604020202020204" pitchFamily="34" charset="0"/>
              <a:buChar char="•"/>
            </a:pPr>
            <a:r>
              <a:rPr lang="sv-SE" sz="1200" b="1" kern="1200">
                <a:solidFill>
                  <a:schemeClr val="tx1"/>
                </a:solidFill>
                <a:effectLst/>
                <a:highlight>
                  <a:srgbClr val="FF0000"/>
                </a:highlight>
                <a:latin typeface="+mn-lt"/>
                <a:ea typeface="+mn-ea"/>
                <a:cs typeface="+mn-cs"/>
              </a:rPr>
              <a:t>Killar om porr </a:t>
            </a:r>
            <a:r>
              <a:rPr lang="sv-SE" sz="1200" b="0" kern="1200">
                <a:solidFill>
                  <a:schemeClr val="tx1"/>
                </a:solidFill>
                <a:effectLst/>
                <a:highlight>
                  <a:srgbClr val="FF0000"/>
                </a:highlight>
                <a:latin typeface="+mn-lt"/>
                <a:ea typeface="+mn-ea"/>
                <a:cs typeface="+mn-cs"/>
              </a:rPr>
              <a:t>– metodmaterial riktat till yrkesverksamma för att initiera samtal om porr och samtycke med unga killar eller könsblandade grupper. </a:t>
            </a:r>
          </a:p>
          <a:p>
            <a:endParaRPr lang="sv-SE" sz="1200" kern="1200">
              <a:solidFill>
                <a:schemeClr val="tx1"/>
              </a:solidFill>
              <a:effectLst/>
              <a:highlight>
                <a:srgbClr val="FF0000"/>
              </a:highlight>
              <a:latin typeface="+mn-lt"/>
              <a:ea typeface="+mn-ea"/>
              <a:cs typeface="+mn-cs"/>
            </a:endParaRP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6</a:t>
            </a:fld>
            <a:endParaRPr lang="sv-SE"/>
          </a:p>
        </p:txBody>
      </p:sp>
    </p:spTree>
    <p:extLst>
      <p:ext uri="{BB962C8B-B14F-4D97-AF65-F5344CB8AC3E}">
        <p14:creationId xmlns:p14="http://schemas.microsoft.com/office/powerpoint/2010/main" val="30708652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Lunch</a:t>
            </a:r>
            <a:r>
              <a:rPr lang="sv-SE"/>
              <a:t> – 12.00-13.00 </a:t>
            </a:r>
            <a:r>
              <a:rPr lang="sv-SE" b="0" baseline="0"/>
              <a:t>(60 min)</a:t>
            </a:r>
            <a:endParaRPr lang="sv-SE" b="0"/>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60</a:t>
            </a:fld>
            <a:endParaRPr lang="sv-SE"/>
          </a:p>
        </p:txBody>
      </p:sp>
    </p:spTree>
    <p:extLst>
      <p:ext uri="{BB962C8B-B14F-4D97-AF65-F5344CB8AC3E}">
        <p14:creationId xmlns:p14="http://schemas.microsoft.com/office/powerpoint/2010/main" val="33801980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46313" rtl="0" eaLnBrk="1" fontAlgn="auto" latinLnBrk="0" hangingPunct="1">
              <a:lnSpc>
                <a:spcPct val="100000"/>
              </a:lnSpc>
              <a:spcBef>
                <a:spcPts val="0"/>
              </a:spcBef>
              <a:spcAft>
                <a:spcPts val="0"/>
              </a:spcAft>
              <a:buClrTx/>
              <a:buSzTx/>
              <a:buFontTx/>
              <a:buNone/>
              <a:tabLst/>
              <a:defRPr/>
            </a:pPr>
            <a:r>
              <a:rPr lang="sv-SE" b="1"/>
              <a:t>Lilla rummet </a:t>
            </a:r>
            <a:r>
              <a:rPr lang="sv-SE"/>
              <a:t>– 13.00-13.25 </a:t>
            </a:r>
            <a:r>
              <a:rPr lang="sv-SE" b="0" baseline="0"/>
              <a:t>(2</a:t>
            </a:r>
            <a:r>
              <a:rPr lang="sv-SE" b="0" u="none" baseline="0"/>
              <a:t>5</a:t>
            </a:r>
            <a:r>
              <a:rPr lang="sv-SE" b="0" baseline="0"/>
              <a:t> min)</a:t>
            </a:r>
            <a:endParaRPr lang="sv-SE"/>
          </a:p>
          <a:p>
            <a:pPr defTabSz="946313">
              <a:defRPr/>
            </a:pPr>
            <a:endParaRPr lang="sv-SE"/>
          </a:p>
          <a:p>
            <a:pPr defTabSz="946313">
              <a:defRPr/>
            </a:pPr>
            <a:r>
              <a:rPr lang="sv-SE"/>
              <a:t>Att göra:</a:t>
            </a:r>
          </a:p>
          <a:p>
            <a:pPr marL="228600" indent="-228600" defTabSz="946313">
              <a:buFont typeface="+mj-lt"/>
              <a:buAutoNum type="arabicPeriod"/>
              <a:defRPr/>
            </a:pPr>
            <a:r>
              <a:rPr lang="sv-SE"/>
              <a:t>Förmedla: </a:t>
            </a:r>
          </a:p>
          <a:p>
            <a:pPr marL="685800" lvl="1" indent="-228600" defTabSz="946313">
              <a:buFont typeface="Arial" panose="020B0604020202020204" pitchFamily="34" charset="0"/>
              <a:buChar char="•"/>
              <a:defRPr/>
            </a:pPr>
            <a:r>
              <a:rPr lang="sv-SE"/>
              <a:t>Nu ska vi göra en självreflektionsövning.</a:t>
            </a:r>
          </a:p>
          <a:p>
            <a:pPr marL="685800" lvl="1" indent="-228600" defTabSz="946313">
              <a:buFont typeface="Arial" panose="020B0604020202020204" pitchFamily="34" charset="0"/>
              <a:buChar char="•"/>
              <a:defRPr/>
            </a:pPr>
            <a:r>
              <a:rPr lang="sv-SE">
                <a:latin typeface="+mn-lt"/>
              </a:rPr>
              <a:t>Denna övning görs</a:t>
            </a:r>
            <a:r>
              <a:rPr lang="sv-SE" baseline="0">
                <a:latin typeface="+mn-lt"/>
              </a:rPr>
              <a:t> inte med elever.</a:t>
            </a:r>
          </a:p>
          <a:p>
            <a:pPr marL="228600" indent="-228600" defTabSz="946313">
              <a:buFont typeface="+mj-lt"/>
              <a:buAutoNum type="arabicPeriod"/>
              <a:defRPr/>
            </a:pPr>
            <a:endParaRPr lang="sv-SE" baseline="0">
              <a:latin typeface="+mn-lt"/>
            </a:endParaRPr>
          </a:p>
          <a:p>
            <a:pPr marL="228600" indent="-228600" defTabSz="946313">
              <a:buFont typeface="+mj-lt"/>
              <a:buAutoNum type="arabicPeriod"/>
              <a:defRPr/>
            </a:pPr>
            <a:endParaRPr lang="sv-SE" baseline="0">
              <a:latin typeface="+mn-lt"/>
            </a:endParaRPr>
          </a:p>
          <a:p>
            <a:pPr marL="228600" indent="-228600" defTabSz="946313">
              <a:buFont typeface="+mj-lt"/>
              <a:buAutoNum type="arabicPeriod"/>
              <a:defRPr/>
            </a:pPr>
            <a:endParaRPr lang="sv-SE" baseline="0">
              <a:latin typeface="+mn-lt"/>
            </a:endParaRPr>
          </a:p>
          <a:p>
            <a:pPr marL="228600" indent="-228600" defTabSz="946313">
              <a:buFont typeface="+mj-lt"/>
              <a:buAutoNum type="arabicPeriod"/>
              <a:defRPr/>
            </a:pPr>
            <a:endParaRPr lang="sv-SE" baseline="0">
              <a:latin typeface="+mn-lt"/>
            </a:endParaRPr>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61</a:t>
            </a:fld>
            <a:endParaRPr lang="sv-SE"/>
          </a:p>
        </p:txBody>
      </p:sp>
    </p:spTree>
    <p:extLst>
      <p:ext uri="{BB962C8B-B14F-4D97-AF65-F5344CB8AC3E}">
        <p14:creationId xmlns:p14="http://schemas.microsoft.com/office/powerpoint/2010/main" val="22926760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mn-lt"/>
              </a:rPr>
              <a:t>Att göra:</a:t>
            </a:r>
          </a:p>
          <a:p>
            <a:pPr marL="228600" indent="-228600">
              <a:buFont typeface="+mj-lt"/>
              <a:buAutoNum type="arabicPeriod"/>
            </a:pPr>
            <a:r>
              <a:rPr lang="sv-SE">
                <a:latin typeface="+mn-lt"/>
              </a:rPr>
              <a:t>Gå igenom skillnaden på stora och lilla rummet.</a:t>
            </a:r>
          </a:p>
          <a:p>
            <a:endParaRPr lang="sv-SE">
              <a:latin typeface="+mn-lt"/>
            </a:endParaRPr>
          </a:p>
          <a:p>
            <a:endParaRPr lang="sv-SE">
              <a:latin typeface="+mn-lt"/>
            </a:endParaRPr>
          </a:p>
          <a:p>
            <a:endParaRPr lang="sv-SE">
              <a:latin typeface="+mn-lt"/>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a:latin typeface="+mn-lt"/>
              </a:rPr>
              <a:t>Hittills har vi till stor del befunnit oss i Stora rummet. Där pratar vi på en strukturell och samhällelig nivå. </a:t>
            </a:r>
          </a:p>
          <a:p>
            <a:pPr marL="228600" indent="-228600">
              <a:buFont typeface="+mj-lt"/>
              <a:buAutoNum type="arabicPeriod"/>
            </a:pPr>
            <a:r>
              <a:rPr lang="sv-SE">
                <a:latin typeface="+mn-lt"/>
              </a:rPr>
              <a:t>I stora rummet hamnar diskussionerna ofta i övergripande mönster, förklaringar och i tankar om hur vi begripliggör världen. </a:t>
            </a:r>
          </a:p>
          <a:p>
            <a:pPr marL="228600" indent="-228600">
              <a:buFont typeface="+mj-lt"/>
              <a:buAutoNum type="arabicPeriod"/>
            </a:pPr>
            <a:r>
              <a:rPr lang="sv-SE">
                <a:latin typeface="+mn-lt"/>
              </a:rPr>
              <a:t>Vi befinner oss ofta i Stora rummet, kanske framförallt i professionella sammanhang. </a:t>
            </a:r>
          </a:p>
          <a:p>
            <a:pPr marL="228600" indent="-228600">
              <a:buFont typeface="+mj-lt"/>
              <a:buAutoNum type="arabicPeriod"/>
            </a:pPr>
            <a:r>
              <a:rPr lang="sv-SE">
                <a:latin typeface="+mn-lt"/>
              </a:rPr>
              <a:t>Nu kommer vi att kliva in i Lilla rummet och där är fokus snarare i det individuella och känslomässiga.</a:t>
            </a:r>
          </a:p>
          <a:p>
            <a:pPr marL="228600" indent="-228600">
              <a:buFont typeface="+mj-lt"/>
              <a:buAutoNum type="arabicPeriod"/>
            </a:pPr>
            <a:endParaRPr lang="sv-SE">
              <a:latin typeface="+mn-lt"/>
            </a:endParaRPr>
          </a:p>
          <a:p>
            <a:pPr marL="228600" indent="-228600">
              <a:buFont typeface="+mj-lt"/>
              <a:buAutoNum type="arabicPeriod"/>
            </a:pPr>
            <a:endParaRPr lang="sv-SE">
              <a:latin typeface="+mn-lt"/>
            </a:endParaRPr>
          </a:p>
          <a:p>
            <a:endParaRPr lang="sv-SE">
              <a:latin typeface="+mn-lt"/>
            </a:endParaRPr>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62</a:t>
            </a:fld>
            <a:endParaRPr lang="sv-SE"/>
          </a:p>
        </p:txBody>
      </p:sp>
    </p:spTree>
    <p:extLst>
      <p:ext uri="{BB962C8B-B14F-4D97-AF65-F5344CB8AC3E}">
        <p14:creationId xmlns:p14="http://schemas.microsoft.com/office/powerpoint/2010/main" val="5799058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Gå igenom Lilla rummets form. </a:t>
            </a:r>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63</a:t>
            </a:fld>
            <a:endParaRPr lang="sv-SE"/>
          </a:p>
        </p:txBody>
      </p:sp>
    </p:spTree>
    <p:extLst>
      <p:ext uri="{BB962C8B-B14F-4D97-AF65-F5344CB8AC3E}">
        <p14:creationId xmlns:p14="http://schemas.microsoft.com/office/powerpoint/2010/main" val="34019763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a:t>Att göra:</a:t>
            </a:r>
          </a:p>
          <a:p>
            <a:pPr marL="228600" indent="-228600">
              <a:buFont typeface="+mj-lt"/>
              <a:buAutoNum type="arabicPeriod"/>
            </a:pPr>
            <a:r>
              <a:rPr lang="sv-SE"/>
              <a:t>Gå igenom Lilla rummets regler.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Tipsa deltagarna om att fota av reglerna.</a:t>
            </a:r>
          </a:p>
          <a:p>
            <a:pPr marL="228600" indent="-228600">
              <a:buFont typeface="+mj-lt"/>
              <a:buAutoNum type="arabicPeriod"/>
            </a:pPr>
            <a:endParaRPr lang="sv-SE"/>
          </a:p>
          <a:p>
            <a:pPr marL="228600" indent="-228600">
              <a:buFont typeface="+mj-lt"/>
              <a:buAutoNum type="arabicPeriod"/>
            </a:pPr>
            <a:endParaRPr lang="sv-SE"/>
          </a:p>
          <a:p>
            <a:pPr marL="228600" indent="-228600">
              <a:buFont typeface="+mj-lt"/>
              <a:buAutoNum type="arabicPeriod"/>
            </a:pPr>
            <a:endParaRPr lang="sv-SE"/>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64</a:t>
            </a:fld>
            <a:endParaRPr lang="sv-SE"/>
          </a:p>
        </p:txBody>
      </p:sp>
    </p:spTree>
    <p:extLst>
      <p:ext uri="{BB962C8B-B14F-4D97-AF65-F5344CB8AC3E}">
        <p14:creationId xmlns:p14="http://schemas.microsoft.com/office/powerpoint/2010/main" val="22334230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Presentera frågeställningen.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En utbildare</a:t>
            </a:r>
            <a:r>
              <a:rPr lang="x-none"/>
              <a:t> dela</a:t>
            </a:r>
            <a:r>
              <a:rPr lang="sv-SE"/>
              <a:t>r</a:t>
            </a:r>
            <a:r>
              <a:rPr lang="x-none"/>
              <a:t> </a:t>
            </a:r>
            <a:r>
              <a:rPr lang="sv-SE"/>
              <a:t>en </a:t>
            </a:r>
            <a:r>
              <a:rPr lang="x-none"/>
              <a:t>berättelse</a:t>
            </a:r>
            <a:r>
              <a:rPr lang="sv-SE"/>
              <a:t> i helgrupp.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Dela in deltagarna i grupper om 3 (max 4) personer.  </a:t>
            </a:r>
          </a:p>
          <a:p>
            <a:pPr marL="228600" indent="-228600">
              <a:buFont typeface="+mj-lt"/>
              <a:buAutoNum type="arabicPeriod"/>
            </a:pPr>
            <a:r>
              <a:rPr lang="sv-SE"/>
              <a:t>Be deltagarna sätta sig i sina grupper och påbörja övningen. </a:t>
            </a:r>
          </a:p>
          <a:p>
            <a:pPr marL="228600" indent="-228600">
              <a:buFont typeface="+mj-lt"/>
              <a:buAutoNum type="arabicPeriod"/>
            </a:pPr>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65</a:t>
            </a:fld>
            <a:endParaRPr lang="sv-SE"/>
          </a:p>
        </p:txBody>
      </p:sp>
    </p:spTree>
    <p:extLst>
      <p:ext uri="{BB962C8B-B14F-4D97-AF65-F5344CB8AC3E}">
        <p14:creationId xmlns:p14="http://schemas.microsoft.com/office/powerpoint/2010/main" val="9556116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a:t>Att göra:</a:t>
            </a:r>
          </a:p>
          <a:p>
            <a:pPr marL="228600" indent="-228600">
              <a:buFont typeface="+mj-lt"/>
              <a:buAutoNum type="arabicPeriod"/>
            </a:pPr>
            <a:r>
              <a:rPr lang="sv-SE"/>
              <a:t>Fråga: </a:t>
            </a:r>
          </a:p>
          <a:p>
            <a:pPr marL="685800" lvl="1" indent="-228600">
              <a:buFont typeface="Arial" panose="020B0604020202020204" pitchFamily="34" charset="0"/>
              <a:buChar char="•"/>
            </a:pPr>
            <a:r>
              <a:rPr lang="sv-SE"/>
              <a:t>Hur det kändes att göra det här?</a:t>
            </a:r>
          </a:p>
          <a:p>
            <a:pPr marL="685800" lvl="1" indent="-228600">
              <a:buFont typeface="Arial" panose="020B0604020202020204" pitchFamily="34" charset="0"/>
              <a:buChar char="•"/>
            </a:pPr>
            <a:r>
              <a:rPr lang="sv-SE"/>
              <a:t>Varför tror ni att vi gör den här övningen?</a:t>
            </a:r>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defTabSz="946313">
              <a:buFont typeface="+mj-lt"/>
              <a:buAutoNum type="arabicPeriod"/>
              <a:defRPr/>
            </a:pPr>
            <a:r>
              <a:rPr lang="sv-SE" baseline="0">
                <a:latin typeface="+mn-lt"/>
              </a:rPr>
              <a:t>Syftet med övningen är att få reflektera kring sina egna erfarenheter av våld och lyssna på andras.</a:t>
            </a:r>
          </a:p>
          <a:p>
            <a:pPr marL="228600" indent="-228600" defTabSz="946313">
              <a:buFont typeface="+mj-lt"/>
              <a:buAutoNum type="arabicPeriod"/>
              <a:defRPr/>
            </a:pPr>
            <a:r>
              <a:rPr lang="sv-SE" baseline="0">
                <a:latin typeface="+mn-lt"/>
              </a:rPr>
              <a:t>Övningen synliggör att erfarenheter av våld är vanligt och att de ofta finns i rummet.</a:t>
            </a:r>
          </a:p>
          <a:p>
            <a:pPr marL="228600" indent="-228600" defTabSz="946313">
              <a:buFont typeface="+mj-lt"/>
              <a:buAutoNum type="arabicPeriod"/>
              <a:defRPr/>
            </a:pPr>
            <a:r>
              <a:rPr lang="sv-SE" baseline="0">
                <a:latin typeface="+mn-lt"/>
              </a:rPr>
              <a:t>Det är viktigt att ha med sig när vi samtalar om våld med eleverna.  </a:t>
            </a:r>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66</a:t>
            </a:fld>
            <a:endParaRPr lang="sv-SE"/>
          </a:p>
        </p:txBody>
      </p:sp>
    </p:spTree>
    <p:extLst>
      <p:ext uri="{BB962C8B-B14F-4D97-AF65-F5344CB8AC3E}">
        <p14:creationId xmlns:p14="http://schemas.microsoft.com/office/powerpoint/2010/main" val="20982057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96386-384B-7EAA-0473-08CFF67A26E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8F30105-EFC9-FDA8-27A5-C21A6C29E2C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733D157-70C9-CF69-353A-309D32DA70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Bensträckare</a:t>
            </a:r>
            <a:r>
              <a:rPr lang="sv-SE"/>
              <a:t> – 13.25-13.30 </a:t>
            </a:r>
            <a:r>
              <a:rPr lang="sv-SE" b="0" baseline="0"/>
              <a:t>(5 min)</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Platshållare för bildnummer 3">
            <a:extLst>
              <a:ext uri="{FF2B5EF4-FFF2-40B4-BE49-F238E27FC236}">
                <a16:creationId xmlns:a16="http://schemas.microsoft.com/office/drawing/2014/main" id="{55C55274-1879-8AA1-A807-FBED4AD01F8D}"/>
              </a:ext>
            </a:extLst>
          </p:cNvPr>
          <p:cNvSpPr>
            <a:spLocks noGrp="1"/>
          </p:cNvSpPr>
          <p:nvPr>
            <p:ph type="sldNum" sz="quarter" idx="5"/>
          </p:nvPr>
        </p:nvSpPr>
        <p:spPr/>
        <p:txBody>
          <a:bodyPr/>
          <a:lstStyle/>
          <a:p>
            <a:fld id="{4DC01E4E-69F1-4149-85FE-E8F355F61696}" type="slidenum">
              <a:rPr lang="sv-SE" smtClean="0"/>
              <a:t>67</a:t>
            </a:fld>
            <a:endParaRPr lang="sv-SE"/>
          </a:p>
        </p:txBody>
      </p:sp>
    </p:spTree>
    <p:extLst>
      <p:ext uri="{BB962C8B-B14F-4D97-AF65-F5344CB8AC3E}">
        <p14:creationId xmlns:p14="http://schemas.microsoft.com/office/powerpoint/2010/main" val="37653171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27EF9-68AD-8D2A-8524-7A6DF7ED18E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31D7585-B0EB-5BE6-C491-FBE7799B7DC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EA96089-0F91-D41F-EDDA-B02F35A5B129}"/>
              </a:ext>
            </a:extLst>
          </p:cNvPr>
          <p:cNvSpPr>
            <a:spLocks noGrp="1"/>
          </p:cNvSpPr>
          <p:nvPr>
            <p:ph type="body" idx="1"/>
          </p:nvPr>
        </p:nvSpPr>
        <p:spPr/>
        <p:txBody>
          <a:bodyPr/>
          <a:lstStyle/>
          <a:p>
            <a:r>
              <a:rPr lang="sv-SE" b="1"/>
              <a:t>MELLANSTADIET</a:t>
            </a:r>
          </a:p>
          <a:p>
            <a:endParaRPr lang="sv-SE" b="1"/>
          </a:p>
          <a:p>
            <a:r>
              <a:rPr lang="sv-SE" b="0" baseline="0">
                <a:sym typeface="Wingdings" panose="05000000000000000000" pitchFamily="2" charset="2"/>
              </a:rPr>
              <a:t>Att göra:</a:t>
            </a:r>
          </a:p>
          <a:p>
            <a:pPr marL="228600" indent="-228600">
              <a:buFont typeface="+mj-lt"/>
              <a:buAutoNum type="arabicPeriod"/>
            </a:pPr>
            <a:r>
              <a:rPr lang="sv-SE" b="0" baseline="0">
                <a:sym typeface="Wingdings" panose="05000000000000000000" pitchFamily="2" charset="2"/>
              </a:rPr>
              <a:t>Förmedla:</a:t>
            </a:r>
          </a:p>
          <a:p>
            <a:pPr marL="685800" lvl="1" indent="-228600">
              <a:buFont typeface="Arial" panose="020B0604020202020204" pitchFamily="34" charset="0"/>
              <a:buChar char="•"/>
            </a:pPr>
            <a:r>
              <a:rPr lang="sv-SE" b="0" baseline="0">
                <a:sym typeface="Wingdings" panose="05000000000000000000" pitchFamily="2" charset="2"/>
              </a:rPr>
              <a:t>Vi har än så länge gjort nedslag i grundpassen om åskådare och våld.</a:t>
            </a:r>
          </a:p>
          <a:p>
            <a:pPr marL="685800" lvl="1" indent="-228600">
              <a:buFont typeface="Arial" panose="020B0604020202020204" pitchFamily="34" charset="0"/>
              <a:buChar char="•"/>
            </a:pPr>
            <a:r>
              <a:rPr lang="sv-SE" b="0" baseline="0">
                <a:sym typeface="Wingdings" panose="05000000000000000000" pitchFamily="2" charset="2"/>
              </a:rPr>
              <a:t>Nu kommer vi kliva in i grundpasset om påhittade könsnormer.</a:t>
            </a:r>
            <a:endParaRPr lang="sv-SE" b="1"/>
          </a:p>
        </p:txBody>
      </p:sp>
      <p:sp>
        <p:nvSpPr>
          <p:cNvPr id="4" name="Platshållare för bildnummer 3">
            <a:extLst>
              <a:ext uri="{FF2B5EF4-FFF2-40B4-BE49-F238E27FC236}">
                <a16:creationId xmlns:a16="http://schemas.microsoft.com/office/drawing/2014/main" id="{133921BE-CC59-DC21-93BC-FA5847FE218C}"/>
              </a:ext>
            </a:extLst>
          </p:cNvPr>
          <p:cNvSpPr>
            <a:spLocks noGrp="1"/>
          </p:cNvSpPr>
          <p:nvPr>
            <p:ph type="sldNum" sz="quarter" idx="5"/>
          </p:nvPr>
        </p:nvSpPr>
        <p:spPr/>
        <p:txBody>
          <a:bodyPr/>
          <a:lstStyle/>
          <a:p>
            <a:fld id="{149C067B-9CE4-1A4B-8AE5-B35BE213FF10}" type="slidenum">
              <a:rPr lang="sv-SE" smtClean="0"/>
              <a:t>68</a:t>
            </a:fld>
            <a:endParaRPr lang="sv-SE"/>
          </a:p>
        </p:txBody>
      </p:sp>
    </p:spTree>
    <p:extLst>
      <p:ext uri="{BB962C8B-B14F-4D97-AF65-F5344CB8AC3E}">
        <p14:creationId xmlns:p14="http://schemas.microsoft.com/office/powerpoint/2010/main" val="34101673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305A5-44D3-82E7-4A56-EF05228A624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539603C-592B-542C-3C83-3158C3E3E20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BF5095C-EE5C-CDED-EDC8-AD7E220F9D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HÖGSTADIET</a:t>
            </a:r>
          </a:p>
          <a:p>
            <a:endParaRPr lang="sv-SE"/>
          </a:p>
          <a:p>
            <a:r>
              <a:rPr lang="sv-SE" b="0" baseline="0">
                <a:sym typeface="Wingdings" panose="05000000000000000000" pitchFamily="2" charset="2"/>
              </a:rPr>
              <a:t>Att göra:</a:t>
            </a:r>
          </a:p>
          <a:p>
            <a:pPr marL="228600" indent="-228600">
              <a:buFont typeface="+mj-lt"/>
              <a:buAutoNum type="arabicPeriod"/>
            </a:pPr>
            <a:r>
              <a:rPr lang="sv-SE" b="0" baseline="0">
                <a:sym typeface="Wingdings" panose="05000000000000000000" pitchFamily="2" charset="2"/>
              </a:rPr>
              <a:t>Förmedla:</a:t>
            </a:r>
          </a:p>
          <a:p>
            <a:pPr marL="685800" lvl="1" indent="-228600">
              <a:buFont typeface="Arial" panose="020B0604020202020204" pitchFamily="34" charset="0"/>
              <a:buChar char="•"/>
            </a:pPr>
            <a:r>
              <a:rPr lang="sv-SE" b="0" baseline="0">
                <a:sym typeface="Wingdings" panose="05000000000000000000" pitchFamily="2" charset="2"/>
              </a:rPr>
              <a:t>Vi har än så länge gjort nedslag i grundpassen om åskådare och våld.</a:t>
            </a:r>
          </a:p>
          <a:p>
            <a:pPr marL="685800" lvl="1" indent="-228600">
              <a:buFont typeface="Arial" panose="020B0604020202020204" pitchFamily="34" charset="0"/>
              <a:buChar char="•"/>
            </a:pPr>
            <a:r>
              <a:rPr lang="sv-SE" b="0" baseline="0">
                <a:sym typeface="Wingdings" panose="05000000000000000000" pitchFamily="2" charset="2"/>
              </a:rPr>
              <a:t>Nu kommer vi kliva in i grundpasset om Könsnormer.</a:t>
            </a:r>
            <a:endParaRPr lang="sv-SE" b="1"/>
          </a:p>
          <a:p>
            <a:endParaRPr lang="sv-SE"/>
          </a:p>
        </p:txBody>
      </p:sp>
      <p:sp>
        <p:nvSpPr>
          <p:cNvPr id="4" name="Platshållare för bildnummer 3">
            <a:extLst>
              <a:ext uri="{FF2B5EF4-FFF2-40B4-BE49-F238E27FC236}">
                <a16:creationId xmlns:a16="http://schemas.microsoft.com/office/drawing/2014/main" id="{998BE7C9-F748-08BF-D1C1-8FB83A26A59A}"/>
              </a:ext>
            </a:extLst>
          </p:cNvPr>
          <p:cNvSpPr>
            <a:spLocks noGrp="1"/>
          </p:cNvSpPr>
          <p:nvPr>
            <p:ph type="sldNum" sz="quarter" idx="5"/>
          </p:nvPr>
        </p:nvSpPr>
        <p:spPr/>
        <p:txBody>
          <a:bodyPr/>
          <a:lstStyle/>
          <a:p>
            <a:fld id="{149C067B-9CE4-1A4B-8AE5-B35BE213FF10}" type="slidenum">
              <a:rPr lang="sv-SE" smtClean="0"/>
              <a:t>69</a:t>
            </a:fld>
            <a:endParaRPr lang="sv-SE"/>
          </a:p>
        </p:txBody>
      </p:sp>
    </p:spTree>
    <p:extLst>
      <p:ext uri="{BB962C8B-B14F-4D97-AF65-F5344CB8AC3E}">
        <p14:creationId xmlns:p14="http://schemas.microsoft.com/office/powerpoint/2010/main" val="311117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9E505-2BF5-C54B-C644-CAAEAD82FF7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C8DE7F1-FF44-47A9-4D85-20319599DFC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334AB52-137F-DB75-1586-494BF4FA4C42}"/>
              </a:ext>
            </a:extLst>
          </p:cNvPr>
          <p:cNvSpPr>
            <a:spLocks noGrp="1"/>
          </p:cNvSpPr>
          <p:nvPr>
            <p:ph type="body" idx="1"/>
          </p:nvPr>
        </p:nvSpPr>
        <p:spPr/>
        <p:txBody>
          <a:bodyPr/>
          <a:lstStyle/>
          <a:p>
            <a:r>
              <a:rPr lang="sv-SE" sz="1200" b="0" kern="1200">
                <a:solidFill>
                  <a:schemeClr val="tx1"/>
                </a:solidFill>
                <a:effectLst/>
                <a:highlight>
                  <a:srgbClr val="FF0000"/>
                </a:highlight>
                <a:latin typeface="+mn-lt"/>
                <a:ea typeface="+mn-ea"/>
                <a:cs typeface="+mn-cs"/>
              </a:rPr>
              <a:t>Att göra:</a:t>
            </a:r>
          </a:p>
          <a:p>
            <a:pPr marL="228600" indent="-228600">
              <a:buFont typeface="+mj-lt"/>
              <a:buAutoNum type="arabicPeriod"/>
            </a:pPr>
            <a:r>
              <a:rPr lang="sv-SE" sz="1200" b="0" kern="1200">
                <a:solidFill>
                  <a:schemeClr val="tx1"/>
                </a:solidFill>
                <a:effectLst/>
                <a:highlight>
                  <a:srgbClr val="FF0000"/>
                </a:highlight>
                <a:latin typeface="+mn-lt"/>
                <a:ea typeface="+mn-ea"/>
                <a:cs typeface="+mn-cs"/>
              </a:rPr>
              <a:t>Presentera kort </a:t>
            </a:r>
            <a:r>
              <a:rPr lang="sv-SE" sz="1200" b="0" kern="1200" err="1">
                <a:solidFill>
                  <a:schemeClr val="tx1"/>
                </a:solidFill>
                <a:effectLst/>
                <a:highlight>
                  <a:srgbClr val="FF0000"/>
                </a:highlight>
                <a:latin typeface="+mn-lt"/>
                <a:ea typeface="+mn-ea"/>
                <a:cs typeface="+mn-cs"/>
              </a:rPr>
              <a:t>MÄN:s</a:t>
            </a:r>
            <a:r>
              <a:rPr lang="sv-SE" sz="1200" b="0" kern="1200">
                <a:solidFill>
                  <a:schemeClr val="tx1"/>
                </a:solidFill>
                <a:effectLst/>
                <a:highlight>
                  <a:srgbClr val="FF0000"/>
                </a:highlight>
                <a:latin typeface="+mn-lt"/>
                <a:ea typeface="+mn-ea"/>
                <a:cs typeface="+mn-cs"/>
              </a:rPr>
              <a:t> verksamhetsområden riktade till unga.</a:t>
            </a:r>
          </a:p>
          <a:p>
            <a:endParaRPr lang="sv-SE" sz="1200" b="0" kern="1200">
              <a:solidFill>
                <a:schemeClr val="tx1"/>
              </a:solidFill>
              <a:effectLst/>
              <a:highlight>
                <a:srgbClr val="FF0000"/>
              </a:highlight>
              <a:latin typeface="+mn-lt"/>
              <a:ea typeface="+mn-ea"/>
              <a:cs typeface="+mn-cs"/>
            </a:endParaRPr>
          </a:p>
          <a:p>
            <a:endParaRPr lang="sv-SE" sz="1200" b="0" kern="1200">
              <a:solidFill>
                <a:schemeClr val="tx1"/>
              </a:solidFill>
              <a:effectLst/>
              <a:highlight>
                <a:srgbClr val="FF0000"/>
              </a:highlight>
              <a:latin typeface="+mn-lt"/>
              <a:ea typeface="+mn-ea"/>
              <a:cs typeface="+mn-cs"/>
            </a:endParaRPr>
          </a:p>
          <a:p>
            <a:endParaRPr lang="sv-SE" sz="1200" b="0" kern="1200">
              <a:solidFill>
                <a:schemeClr val="tx1"/>
              </a:solidFill>
              <a:effectLst/>
              <a:highlight>
                <a:srgbClr val="FF0000"/>
              </a:highligh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Arial" panose="020B0604020202020204" pitchFamily="34" charset="0"/>
              <a:buChar char="•"/>
            </a:pPr>
            <a:r>
              <a:rPr lang="sv-SE" sz="1200" b="1" kern="1200" err="1">
                <a:solidFill>
                  <a:schemeClr val="tx1"/>
                </a:solidFill>
                <a:effectLst/>
                <a:highlight>
                  <a:srgbClr val="FF0000"/>
                </a:highlight>
                <a:latin typeface="+mn-lt"/>
                <a:ea typeface="+mn-ea"/>
                <a:cs typeface="+mn-cs"/>
              </a:rPr>
              <a:t>Killar.se</a:t>
            </a:r>
            <a:r>
              <a:rPr lang="sv-SE" sz="1200" b="1" kern="1200">
                <a:solidFill>
                  <a:schemeClr val="tx1"/>
                </a:solidFill>
                <a:effectLst/>
                <a:highlight>
                  <a:srgbClr val="FF0000"/>
                </a:highlight>
                <a:latin typeface="+mn-lt"/>
                <a:ea typeface="+mn-ea"/>
                <a:cs typeface="+mn-cs"/>
              </a:rPr>
              <a:t> </a:t>
            </a:r>
            <a:r>
              <a:rPr lang="sv-SE" sz="1200" b="0" kern="1200">
                <a:solidFill>
                  <a:schemeClr val="tx1"/>
                </a:solidFill>
                <a:effectLst/>
                <a:highlight>
                  <a:srgbClr val="FF0000"/>
                </a:highlight>
                <a:latin typeface="+mn-lt"/>
                <a:ea typeface="+mn-ea"/>
                <a:cs typeface="+mn-cs"/>
              </a:rPr>
              <a:t>– </a:t>
            </a:r>
            <a:r>
              <a:rPr lang="sv-SE" b="0" i="0">
                <a:solidFill>
                  <a:srgbClr val="F7FAFC"/>
                </a:solidFill>
                <a:effectLst/>
                <a:latin typeface="Helvetica Rounded Condensed" pitchFamily="2" charset="77"/>
              </a:rPr>
              <a:t>erbjuder stöd till alla som identifierar sig som kille eller ung man mellan 10-25 år. </a:t>
            </a:r>
            <a:r>
              <a:rPr lang="sv-SE" b="0" i="0" err="1">
                <a:solidFill>
                  <a:srgbClr val="F7FAFC"/>
                </a:solidFill>
                <a:effectLst/>
                <a:latin typeface="Helvetica Rounded Condensed" pitchFamily="2" charset="77"/>
              </a:rPr>
              <a:t>Killar.se</a:t>
            </a:r>
            <a:r>
              <a:rPr lang="sv-SE" b="0" i="0">
                <a:solidFill>
                  <a:srgbClr val="F7FAFC"/>
                </a:solidFill>
                <a:effectLst/>
                <a:latin typeface="Helvetica Rounded Condensed" pitchFamily="2" charset="77"/>
              </a:rPr>
              <a:t> består av en </a:t>
            </a:r>
            <a:r>
              <a:rPr lang="sv-SE" b="0" i="0" err="1">
                <a:solidFill>
                  <a:srgbClr val="F7FAFC"/>
                </a:solidFill>
                <a:effectLst/>
                <a:latin typeface="Helvetica Rounded Condensed" pitchFamily="2" charset="77"/>
              </a:rPr>
              <a:t>stödsida</a:t>
            </a:r>
            <a:r>
              <a:rPr lang="sv-SE" b="0" i="0">
                <a:solidFill>
                  <a:srgbClr val="F7FAFC"/>
                </a:solidFill>
                <a:effectLst/>
                <a:latin typeface="Helvetica Rounded Condensed" pitchFamily="2" charset="77"/>
              </a:rPr>
              <a:t> på nätet, en anonym stödchatt och en fysisk samtalsmottagning för killar och unga män mellan 15-25 år med erfarenheter av våldsutövande.</a:t>
            </a:r>
          </a:p>
          <a:p>
            <a:endParaRPr lang="sv-SE" sz="1200" kern="1200">
              <a:solidFill>
                <a:schemeClr val="tx1"/>
              </a:solidFill>
              <a:effectLst/>
              <a:highlight>
                <a:srgbClr val="FF0000"/>
              </a:highlight>
              <a:latin typeface="+mn-lt"/>
              <a:ea typeface="+mn-ea"/>
              <a:cs typeface="+mn-cs"/>
            </a:endParaRPr>
          </a:p>
          <a:p>
            <a:endParaRPr lang="sv-SE"/>
          </a:p>
        </p:txBody>
      </p:sp>
      <p:sp>
        <p:nvSpPr>
          <p:cNvPr id="4" name="Platshållare för bildnummer 3">
            <a:extLst>
              <a:ext uri="{FF2B5EF4-FFF2-40B4-BE49-F238E27FC236}">
                <a16:creationId xmlns:a16="http://schemas.microsoft.com/office/drawing/2014/main" id="{95DB8A71-2579-A4F3-FC68-C734B822556F}"/>
              </a:ext>
            </a:extLst>
          </p:cNvPr>
          <p:cNvSpPr>
            <a:spLocks noGrp="1"/>
          </p:cNvSpPr>
          <p:nvPr>
            <p:ph type="sldNum" sz="quarter" idx="5"/>
          </p:nvPr>
        </p:nvSpPr>
        <p:spPr/>
        <p:txBody>
          <a:bodyPr/>
          <a:lstStyle/>
          <a:p>
            <a:fld id="{149C067B-9CE4-1A4B-8AE5-B35BE213FF10}" type="slidenum">
              <a:rPr lang="sv-SE" smtClean="0"/>
              <a:t>7</a:t>
            </a:fld>
            <a:endParaRPr lang="sv-SE"/>
          </a:p>
        </p:txBody>
      </p:sp>
    </p:spTree>
    <p:extLst>
      <p:ext uri="{BB962C8B-B14F-4D97-AF65-F5344CB8AC3E}">
        <p14:creationId xmlns:p14="http://schemas.microsoft.com/office/powerpoint/2010/main" val="8024461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a:sym typeface="Wingdings" panose="05000000000000000000" pitchFamily="2" charset="2"/>
              </a:rPr>
              <a:t>GYMNASIET</a:t>
            </a:r>
          </a:p>
          <a:p>
            <a:endParaRPr lang="sv-SE" b="0" baseline="0">
              <a:sym typeface="Wingdings" panose="05000000000000000000" pitchFamily="2" charset="2"/>
            </a:endParaRPr>
          </a:p>
          <a:p>
            <a:r>
              <a:rPr lang="sv-SE" b="0" baseline="0">
                <a:sym typeface="Wingdings" panose="05000000000000000000" pitchFamily="2" charset="2"/>
              </a:rPr>
              <a:t>Att göra:</a:t>
            </a:r>
          </a:p>
          <a:p>
            <a:pPr marL="228600" indent="-228600">
              <a:buFont typeface="+mj-lt"/>
              <a:buAutoNum type="arabicPeriod"/>
            </a:pPr>
            <a:r>
              <a:rPr lang="sv-SE" b="0" baseline="0">
                <a:sym typeface="Wingdings" panose="05000000000000000000" pitchFamily="2" charset="2"/>
              </a:rPr>
              <a:t>Förmedla:</a:t>
            </a:r>
          </a:p>
          <a:p>
            <a:pPr marL="685800" lvl="1" indent="-228600">
              <a:buFont typeface="Arial" panose="020B0604020202020204" pitchFamily="34" charset="0"/>
              <a:buChar char="•"/>
            </a:pPr>
            <a:r>
              <a:rPr lang="sv-SE" b="0" baseline="0">
                <a:sym typeface="Wingdings" panose="05000000000000000000" pitchFamily="2" charset="2"/>
              </a:rPr>
              <a:t>Vi har än så länge gjort nedslag i lektion 2 och 3.</a:t>
            </a:r>
          </a:p>
          <a:p>
            <a:pPr marL="685800" lvl="1" indent="-228600">
              <a:buFont typeface="Arial" panose="020B0604020202020204" pitchFamily="34" charset="0"/>
              <a:buChar char="•"/>
            </a:pPr>
            <a:r>
              <a:rPr lang="sv-SE" b="0" baseline="0">
                <a:sym typeface="Wingdings" panose="05000000000000000000" pitchFamily="2" charset="2"/>
              </a:rPr>
              <a:t>Nu kommer vi kliva in i lektion 7 – Trånga genusregler.</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sv-SE" b="0" baseline="0">
              <a:sym typeface="Wingdings" panose="05000000000000000000" pitchFamily="2" charset="2"/>
            </a:endParaRPr>
          </a:p>
          <a:p>
            <a:pPr marL="177434" indent="-177434">
              <a:buFont typeface="Wingdings" panose="05000000000000000000" pitchFamily="2" charset="2"/>
              <a:buChar char="à"/>
            </a:pPr>
            <a:endParaRPr lang="sv-SE" b="0" baseline="0">
              <a:sym typeface="Wingdings" panose="05000000000000000000" pitchFamily="2" charset="2"/>
            </a:endParaRPr>
          </a:p>
          <a:p>
            <a:r>
              <a:rPr lang="sv-SE" b="0" baseline="0">
                <a:sym typeface="Wingdings" panose="05000000000000000000" pitchFamily="2" charset="2"/>
              </a:rPr>
              <a:t> </a:t>
            </a:r>
            <a:endParaRPr lang="sv-SE" b="0"/>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70</a:t>
            </a:fld>
            <a:endParaRPr lang="sv-SE"/>
          </a:p>
        </p:txBody>
      </p:sp>
    </p:spTree>
    <p:extLst>
      <p:ext uri="{BB962C8B-B14F-4D97-AF65-F5344CB8AC3E}">
        <p14:creationId xmlns:p14="http://schemas.microsoft.com/office/powerpoint/2010/main" val="22609798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a:solidFill>
                  <a:schemeClr val="tx1"/>
                </a:solidFill>
                <a:effectLst/>
                <a:latin typeface="Calibri" panose="020F0502020204030204" pitchFamily="34" charset="0"/>
                <a:ea typeface="+mn-ea"/>
                <a:cs typeface="Calibri" panose="020F0502020204030204" pitchFamily="34" charset="0"/>
                <a:sym typeface="Lucida Grande"/>
              </a:rPr>
              <a:t>MELLANSTADIET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a:t>Grundpass: Påhittade könsnormer </a:t>
            </a:r>
            <a:r>
              <a:rPr lang="sv-SE" b="0"/>
              <a:t>– 13.30-14.30 </a:t>
            </a:r>
            <a:r>
              <a:rPr lang="sv-SE" b="0" baseline="0"/>
              <a:t>(60 min)</a:t>
            </a:r>
            <a:endParaRPr lang="sv-SE" b="0"/>
          </a:p>
          <a:p>
            <a:endParaRPr lang="sv-SE"/>
          </a:p>
          <a:p>
            <a:r>
              <a:rPr lang="sv-SE"/>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a:t>Nu ska vi genomföra delar av grundpasset: Påhittade könsnormer.</a:t>
            </a:r>
          </a:p>
          <a:p>
            <a:pPr marL="685800" lvl="1" indent="-228600">
              <a:buFont typeface="Arial" panose="020B0604020202020204" pitchFamily="34" charset="0"/>
              <a:buChar char="•"/>
            </a:pPr>
            <a:r>
              <a:rPr lang="sv-SE"/>
              <a:t>Så här ser strukturen ut.</a:t>
            </a:r>
          </a:p>
          <a:p>
            <a:pPr marL="228600" lvl="0" indent="-228600">
              <a:buFont typeface="+mj-lt"/>
              <a:buAutoNum type="arabicPeriod"/>
            </a:pPr>
            <a:r>
              <a:rPr lang="sv-SE" b="0"/>
              <a:t>Informera om att man i grundpasset före (Vad är normer?) pratar om normer mer generellt innan detta pass.</a:t>
            </a:r>
          </a:p>
          <a:p>
            <a:pPr marL="228600" indent="-228600">
              <a:buFont typeface="+mj-lt"/>
              <a:buAutoNum type="arabicPeriod"/>
            </a:pPr>
            <a:endParaRPr lang="sv-SE" b="0"/>
          </a:p>
        </p:txBody>
      </p:sp>
      <p:sp>
        <p:nvSpPr>
          <p:cNvPr id="4" name="Platshållare för bildnummer 3"/>
          <p:cNvSpPr>
            <a:spLocks noGrp="1"/>
          </p:cNvSpPr>
          <p:nvPr>
            <p:ph type="sldNum" sz="quarter" idx="5"/>
          </p:nvPr>
        </p:nvSpPr>
        <p:spPr/>
        <p:txBody>
          <a:bodyPr/>
          <a:lstStyle/>
          <a:p>
            <a:fld id="{4DC01E4E-69F1-4149-85FE-E8F355F61696}" type="slidenum">
              <a:rPr lang="sv-SE" smtClean="0"/>
              <a:t>71</a:t>
            </a:fld>
            <a:endParaRPr lang="sv-SE"/>
          </a:p>
        </p:txBody>
      </p:sp>
    </p:spTree>
    <p:extLst>
      <p:ext uri="{BB962C8B-B14F-4D97-AF65-F5344CB8AC3E}">
        <p14:creationId xmlns:p14="http://schemas.microsoft.com/office/powerpoint/2010/main" val="41029578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a:sym typeface="Wingdings" panose="05000000000000000000" pitchFamily="2" charset="2"/>
              </a:rPr>
              <a:t>HÖGSTADIET</a:t>
            </a:r>
          </a:p>
          <a:p>
            <a:r>
              <a:rPr lang="sv-SE" b="1" dirty="0"/>
              <a:t>Grundpass: Vad är könsnormer? </a:t>
            </a:r>
            <a:r>
              <a:rPr lang="sv-SE" b="0" dirty="0"/>
              <a:t>– 13.30-14.30 </a:t>
            </a:r>
            <a:r>
              <a:rPr lang="sv-SE" b="0" baseline="0" dirty="0"/>
              <a:t>(60 min)</a:t>
            </a:r>
            <a:endParaRPr lang="sv-SE" b="0" dirty="0"/>
          </a:p>
          <a:p>
            <a:endParaRPr lang="sv-SE" b="1" baseline="0" dirty="0">
              <a:sym typeface="Wingdings" panose="05000000000000000000" pitchFamily="2" charset="2"/>
            </a:endParaRPr>
          </a:p>
          <a:p>
            <a:r>
              <a:rPr lang="sv-SE" b="0" baseline="0" dirty="0">
                <a:sym typeface="Wingdings" panose="05000000000000000000" pitchFamily="2" charset="2"/>
              </a:rPr>
              <a:t>Att göra:</a:t>
            </a:r>
            <a:endParaRPr lang="sv-SE" b="0" dirty="0"/>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grundpasset: Vad är könsnormer?</a:t>
            </a:r>
          </a:p>
          <a:p>
            <a:pPr marL="685800" lvl="1" indent="-228600">
              <a:buFont typeface="Arial" panose="020B0604020202020204" pitchFamily="34" charset="0"/>
              <a:buChar char="•"/>
            </a:pPr>
            <a:r>
              <a:rPr lang="sv-SE" dirty="0"/>
              <a:t>Så här ser strukturen ut.</a:t>
            </a:r>
            <a:endParaRPr lang="sv-SE"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dirty="0"/>
              <a:t>Informera om att det finns ett temapass (Vad är normer?) som rekommenderas att genomföra innan detta pass, ifall </a:t>
            </a:r>
            <a:r>
              <a:rPr lang="sv-SE" sz="1200" b="0" i="0" kern="1200" dirty="0">
                <a:solidFill>
                  <a:schemeClr val="tx1"/>
                </a:solidFill>
                <a:effectLst/>
                <a:latin typeface="+mn-lt"/>
                <a:ea typeface="+mn-ea"/>
                <a:cs typeface="+mn-cs"/>
              </a:rPr>
              <a:t>gruppen inte pratat om normer tidigare.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72</a:t>
            </a:fld>
            <a:endParaRPr lang="sv-SE"/>
          </a:p>
        </p:txBody>
      </p:sp>
    </p:spTree>
    <p:extLst>
      <p:ext uri="{BB962C8B-B14F-4D97-AF65-F5344CB8AC3E}">
        <p14:creationId xmlns:p14="http://schemas.microsoft.com/office/powerpoint/2010/main" val="16475566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a:sym typeface="Wingdings" panose="05000000000000000000" pitchFamily="2" charset="2"/>
              </a:rPr>
              <a:t>GYMNASIET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a:t>Lektion 7. Trånga genusregler </a:t>
            </a:r>
            <a:r>
              <a:rPr lang="sv-SE" b="0"/>
              <a:t>– 13.30-14.30 </a:t>
            </a:r>
            <a:r>
              <a:rPr lang="sv-SE" b="0" baseline="0"/>
              <a:t>(60 min)</a:t>
            </a:r>
            <a:endParaRPr lang="sv-SE" b="0"/>
          </a:p>
          <a:p>
            <a:endParaRPr lang="sv-SE" b="1" baseline="0">
              <a:sym typeface="Wingdings" panose="05000000000000000000" pitchFamily="2" charset="2"/>
            </a:endParaRPr>
          </a:p>
          <a:p>
            <a:r>
              <a:rPr lang="sv-SE" b="0" baseline="0">
                <a:sym typeface="Wingdings" panose="05000000000000000000" pitchFamily="2" charset="2"/>
              </a:rPr>
              <a:t>Att göra:</a:t>
            </a:r>
            <a:endParaRPr lang="sv-SE" b="0"/>
          </a:p>
          <a:p>
            <a:pPr marL="228600" indent="-228600">
              <a:buFont typeface="+mj-lt"/>
              <a:buAutoNum type="arabicPeriod"/>
            </a:pPr>
            <a:r>
              <a:rPr lang="sv-SE"/>
              <a:t>Förmedla:</a:t>
            </a:r>
          </a:p>
          <a:p>
            <a:pPr marL="685800" lvl="1" indent="-228600">
              <a:buFont typeface="Arial" panose="020B0604020202020204" pitchFamily="34" charset="0"/>
              <a:buChar char="•"/>
            </a:pPr>
            <a:r>
              <a:rPr lang="sv-SE"/>
              <a:t>Nu ska vi genomföra delar av lektion 7.</a:t>
            </a:r>
          </a:p>
          <a:p>
            <a:pPr marL="685800" lvl="1" indent="-228600">
              <a:buFont typeface="Arial" panose="020B0604020202020204" pitchFamily="34" charset="0"/>
              <a:buChar char="•"/>
            </a:pPr>
            <a:r>
              <a:rPr lang="sv-SE"/>
              <a:t>Så här ser strukturen ut.</a:t>
            </a:r>
            <a:endParaRPr lang="sv-SE" b="0"/>
          </a:p>
          <a:p>
            <a:pPr marL="228600" indent="-228600">
              <a:buFont typeface="+mj-lt"/>
              <a:buAutoNum type="arabicPeriod"/>
            </a:pPr>
            <a:endParaRPr lang="sv-SE" b="0"/>
          </a:p>
        </p:txBody>
      </p:sp>
      <p:sp>
        <p:nvSpPr>
          <p:cNvPr id="4" name="Platshållare för bildnummer 3"/>
          <p:cNvSpPr>
            <a:spLocks noGrp="1"/>
          </p:cNvSpPr>
          <p:nvPr>
            <p:ph type="sldNum" sz="quarter" idx="5"/>
          </p:nvPr>
        </p:nvSpPr>
        <p:spPr/>
        <p:txBody>
          <a:bodyPr/>
          <a:lstStyle/>
          <a:p>
            <a:fld id="{4DC01E4E-69F1-4149-85FE-E8F355F61696}" type="slidenum">
              <a:rPr lang="sv-SE" smtClean="0"/>
              <a:t>73</a:t>
            </a:fld>
            <a:endParaRPr lang="sv-SE"/>
          </a:p>
        </p:txBody>
      </p:sp>
    </p:spTree>
    <p:extLst>
      <p:ext uri="{BB962C8B-B14F-4D97-AF65-F5344CB8AC3E}">
        <p14:creationId xmlns:p14="http://schemas.microsoft.com/office/powerpoint/2010/main" val="16475566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Att göra:</a:t>
            </a:r>
          </a:p>
          <a:p>
            <a:pPr marL="228600" indent="-228600">
              <a:buFont typeface="+mj-lt"/>
              <a:buAutoNum type="arabicPeriod"/>
            </a:pPr>
            <a:r>
              <a:rPr lang="sv-SE" b="0" dirty="0"/>
              <a:t>Gå igenom passets syfte.</a:t>
            </a:r>
          </a:p>
          <a:p>
            <a:pPr marL="228600" indent="-228600">
              <a:buFont typeface="+mj-lt"/>
              <a:buAutoNum type="arabicPeriod"/>
            </a:pPr>
            <a:r>
              <a:rPr lang="sv-SE" b="0" dirty="0"/>
              <a:t>F</a:t>
            </a:r>
            <a:r>
              <a:rPr lang="sv-SE" dirty="0"/>
              <a:t>örmedla:</a:t>
            </a:r>
          </a:p>
          <a:p>
            <a:pPr marL="685800" lvl="1" indent="-228600">
              <a:buFont typeface="Arial" panose="020B0604020202020204" pitchFamily="34" charset="0"/>
              <a:buChar char="•"/>
            </a:pPr>
            <a:r>
              <a:rPr lang="sv-SE" dirty="0"/>
              <a:t>Det första steget blir nu att uppleva övningen – som att ni vore elever. </a:t>
            </a:r>
          </a:p>
          <a:p>
            <a:pPr marL="685800" lvl="1" indent="-228600">
              <a:buFont typeface="Arial" panose="020B0604020202020204" pitchFamily="34" charset="0"/>
              <a:buChar char="•"/>
            </a:pPr>
            <a:r>
              <a:rPr lang="sv-SE" dirty="0"/>
              <a:t>Efter övningen kommer vi reflektera kring den.</a:t>
            </a:r>
          </a:p>
          <a:p>
            <a:pPr marL="685800" lvl="1" indent="-228600">
              <a:buFont typeface="Arial" panose="020B0604020202020204" pitchFamily="34" charset="0"/>
              <a:buChar char="•"/>
            </a:pPr>
            <a:endParaRPr lang="sv-SE" b="1" dirty="0"/>
          </a:p>
          <a:p>
            <a:pPr marL="228600" indent="-228600">
              <a:buFont typeface="+mj-lt"/>
              <a:buAutoNum type="arabicPeriod"/>
            </a:pPr>
            <a:r>
              <a:rPr lang="sv-SE" b="0" dirty="0"/>
              <a:t>Genomför övningen via www.mvpsverige.se:</a:t>
            </a:r>
          </a:p>
          <a:p>
            <a:endParaRPr lang="sv-SE"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Mellanstadiet</a:t>
            </a:r>
            <a:r>
              <a:rPr lang="sv-SE" b="0" dirty="0"/>
              <a:t> – Grundpass: Påhittade könsnormer</a:t>
            </a:r>
          </a:p>
          <a:p>
            <a:pPr marL="0" lvl="0" indent="0">
              <a:buFont typeface="+mj-lt"/>
              <a:buNone/>
            </a:pPr>
            <a:r>
              <a:rPr lang="sv-SE" b="0" dirty="0"/>
              <a:t>2. Personlig berättelse</a:t>
            </a:r>
          </a:p>
          <a:p>
            <a:pPr marL="0" lvl="0" indent="0">
              <a:buFont typeface="+mj-lt"/>
              <a:buNone/>
            </a:pPr>
            <a:r>
              <a:rPr lang="sv-SE" b="0" dirty="0"/>
              <a:t>3. Film: Påhittade könsnormer</a:t>
            </a:r>
          </a:p>
          <a:p>
            <a:pPr marL="0" lvl="0" indent="0">
              <a:buFont typeface="+mj-lt"/>
              <a:buNone/>
            </a:pPr>
            <a:r>
              <a:rPr lang="sv-SE" b="0" dirty="0"/>
              <a:t>4. Fyra hörn-övning</a:t>
            </a:r>
          </a:p>
          <a:p>
            <a:pPr marL="0" indent="0">
              <a:buFont typeface="+mj-lt"/>
              <a:buNone/>
            </a:pPr>
            <a:endParaRPr lang="sv-SE" b="0" dirty="0"/>
          </a:p>
          <a:p>
            <a:pPr marL="0" indent="0">
              <a:buFont typeface="+mj-lt"/>
              <a:buNone/>
            </a:pPr>
            <a:r>
              <a:rPr lang="sv-SE" b="1" dirty="0"/>
              <a:t>Högstadiet</a:t>
            </a:r>
            <a:r>
              <a:rPr lang="sv-SE" b="0" dirty="0"/>
              <a:t> – Grundpass: Vad är könsnormer?</a:t>
            </a:r>
          </a:p>
          <a:p>
            <a:pPr marL="0" lvl="0" indent="0">
              <a:buFont typeface="+mj-lt"/>
              <a:buNone/>
            </a:pPr>
            <a:r>
              <a:rPr lang="sv-SE" b="0" dirty="0"/>
              <a:t>3. Film: Könsnormer</a:t>
            </a:r>
          </a:p>
          <a:p>
            <a:pPr marL="0" indent="0">
              <a:buFont typeface="+mj-lt"/>
              <a:buNone/>
            </a:pPr>
            <a:r>
              <a:rPr lang="sv-SE" b="0" dirty="0"/>
              <a:t>4. Genuslådorna</a:t>
            </a:r>
          </a:p>
          <a:p>
            <a:pPr marL="0" indent="0">
              <a:buFont typeface="+mj-lt"/>
              <a:buNone/>
            </a:pPr>
            <a:endParaRPr lang="sv-SE" b="0" dirty="0"/>
          </a:p>
          <a:p>
            <a:pPr marL="0" indent="0">
              <a:buFont typeface="+mj-lt"/>
              <a:buNone/>
            </a:pPr>
            <a:r>
              <a:rPr lang="sv-SE" b="1" dirty="0"/>
              <a:t>Gymnasiet </a:t>
            </a:r>
            <a:r>
              <a:rPr lang="sv-SE" b="0" dirty="0"/>
              <a:t>– Lektion 7</a:t>
            </a:r>
          </a:p>
          <a:p>
            <a:pPr marL="0" indent="0">
              <a:buFont typeface="+mj-lt"/>
              <a:buNone/>
            </a:pPr>
            <a:r>
              <a:rPr lang="sv-SE" b="0" dirty="0"/>
              <a:t>3. Genuslådorna</a:t>
            </a:r>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74</a:t>
            </a:fld>
            <a:endParaRPr lang="sv-SE"/>
          </a:p>
        </p:txBody>
      </p:sp>
    </p:spTree>
    <p:extLst>
      <p:ext uri="{BB962C8B-B14F-4D97-AF65-F5344CB8AC3E}">
        <p14:creationId xmlns:p14="http://schemas.microsoft.com/office/powerpoint/2010/main" val="25792583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a:t>Att göra: </a:t>
            </a:r>
          </a:p>
          <a:p>
            <a:pPr marL="228600" indent="-228600">
              <a:buFont typeface="+mj-lt"/>
              <a:buAutoNum type="arabicPeriod"/>
            </a:pPr>
            <a:r>
              <a:rPr lang="sv-SE" baseline="0"/>
              <a:t>Reflektera tillsammans utifrån frågorna på sliden. </a:t>
            </a:r>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75</a:t>
            </a:fld>
            <a:endParaRPr lang="sv-SE"/>
          </a:p>
        </p:txBody>
      </p:sp>
    </p:spTree>
    <p:extLst>
      <p:ext uri="{BB962C8B-B14F-4D97-AF65-F5344CB8AC3E}">
        <p14:creationId xmlns:p14="http://schemas.microsoft.com/office/powerpoint/2010/main" val="18399939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Paus/Fika</a:t>
            </a:r>
            <a:r>
              <a:rPr lang="sv-SE"/>
              <a:t> – 14.30-15.00 </a:t>
            </a:r>
            <a:r>
              <a:rPr lang="sv-SE" b="0" baseline="0"/>
              <a:t>(30 min)</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76</a:t>
            </a:fld>
            <a:endParaRPr lang="sv-SE"/>
          </a:p>
        </p:txBody>
      </p:sp>
    </p:spTree>
    <p:extLst>
      <p:ext uri="{BB962C8B-B14F-4D97-AF65-F5344CB8AC3E}">
        <p14:creationId xmlns:p14="http://schemas.microsoft.com/office/powerpoint/2010/main" val="19106085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46313" rtl="0" eaLnBrk="1" fontAlgn="auto" latinLnBrk="0" hangingPunct="1">
              <a:lnSpc>
                <a:spcPct val="100000"/>
              </a:lnSpc>
              <a:spcBef>
                <a:spcPts val="0"/>
              </a:spcBef>
              <a:spcAft>
                <a:spcPts val="0"/>
              </a:spcAft>
              <a:buClrTx/>
              <a:buSzTx/>
              <a:buFontTx/>
              <a:buNone/>
              <a:tabLst/>
              <a:defRPr/>
            </a:pPr>
            <a:r>
              <a:rPr lang="sv-SE" sz="1200" b="1" kern="1200">
                <a:solidFill>
                  <a:schemeClr val="tx1"/>
                </a:solidFill>
                <a:effectLst/>
                <a:latin typeface="+mn-lt"/>
                <a:ea typeface="+mn-ea"/>
                <a:cs typeface="+mn-cs"/>
                <a:sym typeface="Lucida Grande"/>
              </a:rPr>
              <a:t>MVP-ledarens </a:t>
            </a:r>
            <a:r>
              <a:rPr lang="sv-SE" sz="1200" b="1" i="0" kern="1200">
                <a:solidFill>
                  <a:schemeClr val="tx1"/>
                </a:solidFill>
                <a:effectLst/>
                <a:latin typeface="+mn-lt"/>
                <a:ea typeface="+mn-ea"/>
                <a:cs typeface="+mn-cs"/>
                <a:sym typeface="Lucida Grande"/>
              </a:rPr>
              <a:t>roll </a:t>
            </a:r>
            <a:r>
              <a:rPr lang="sv-SE" sz="1200" i="0" kern="1200">
                <a:solidFill>
                  <a:schemeClr val="tx1"/>
                </a:solidFill>
                <a:effectLst/>
                <a:latin typeface="+mn-lt"/>
                <a:ea typeface="+mn-ea"/>
                <a:cs typeface="+mn-cs"/>
                <a:sym typeface="Lucida Grande"/>
              </a:rPr>
              <a:t>– </a:t>
            </a:r>
            <a:r>
              <a:rPr lang="sv-SE" i="0"/>
              <a:t>15.00-16.00 </a:t>
            </a:r>
            <a:r>
              <a:rPr lang="sv-SE" b="0" i="0" baseline="0"/>
              <a:t>(60 min)</a:t>
            </a:r>
            <a:endParaRPr lang="sv-SE" i="0"/>
          </a:p>
          <a:p>
            <a:endParaRPr lang="sv-SE" sz="1200" kern="1200">
              <a:solidFill>
                <a:schemeClr val="tx1"/>
              </a:solidFill>
              <a:effectLst/>
              <a:latin typeface="+mn-lt"/>
              <a:ea typeface="+mn-ea"/>
              <a:cs typeface="+mn-cs"/>
              <a:sym typeface="Lucida Grande"/>
            </a:endParaRPr>
          </a:p>
          <a:p>
            <a:r>
              <a:rPr lang="sv-SE" sz="1200" kern="1200">
                <a:solidFill>
                  <a:schemeClr val="tx1"/>
                </a:solidFill>
                <a:effectLst/>
                <a:latin typeface="+mn-lt"/>
                <a:ea typeface="+mn-ea"/>
                <a:cs typeface="+mn-cs"/>
                <a:sym typeface="Lucida Grande"/>
              </a:rPr>
              <a:t>Att göra:</a:t>
            </a:r>
          </a:p>
          <a:p>
            <a:pPr marL="228600" indent="-228600">
              <a:buFont typeface="+mj-lt"/>
              <a:buAutoNum type="arabicPeriod"/>
            </a:pPr>
            <a:r>
              <a:rPr lang="sv-SE" sz="1200" kern="1200">
                <a:solidFill>
                  <a:schemeClr val="tx1"/>
                </a:solidFill>
                <a:effectLst/>
                <a:latin typeface="+mn-lt"/>
                <a:ea typeface="+mn-ea"/>
                <a:cs typeface="+mn-cs"/>
                <a:sym typeface="Lucida Grande"/>
              </a:rPr>
              <a:t>Förmedla:</a:t>
            </a:r>
          </a:p>
          <a:p>
            <a:pPr marL="685800" lvl="1" indent="-228600">
              <a:buFont typeface="Arial" panose="020B0604020202020204" pitchFamily="34" charset="0"/>
              <a:buChar char="•"/>
            </a:pPr>
            <a:r>
              <a:rPr lang="sv-SE" sz="1200" kern="1200">
                <a:solidFill>
                  <a:schemeClr val="tx1"/>
                </a:solidFill>
                <a:effectLst/>
                <a:latin typeface="+mn-lt"/>
                <a:ea typeface="+mn-ea"/>
                <a:cs typeface="+mn-cs"/>
                <a:sym typeface="Lucida Grande"/>
              </a:rPr>
              <a:t>Nu kommer vi påbörja ett samtal om MVP-ledarens roll i klassrummet.</a:t>
            </a:r>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77</a:t>
            </a:fld>
            <a:endParaRPr lang="sv-SE"/>
          </a:p>
        </p:txBody>
      </p:sp>
    </p:spTree>
    <p:extLst>
      <p:ext uri="{BB962C8B-B14F-4D97-AF65-F5344CB8AC3E}">
        <p14:creationId xmlns:p14="http://schemas.microsoft.com/office/powerpoint/2010/main" val="27496271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sym typeface="Lucida Grande"/>
              </a:rPr>
              <a:t>Att göra:</a:t>
            </a:r>
          </a:p>
          <a:p>
            <a:pPr marL="228600" indent="-228600">
              <a:buFont typeface="+mj-lt"/>
              <a:buAutoNum type="arabicPeriod"/>
            </a:pPr>
            <a:r>
              <a:rPr lang="sv-SE" sz="1200" kern="1200">
                <a:solidFill>
                  <a:schemeClr val="tx1"/>
                </a:solidFill>
                <a:effectLst/>
                <a:latin typeface="+mn-lt"/>
                <a:ea typeface="+mn-ea"/>
                <a:cs typeface="+mn-cs"/>
                <a:sym typeface="Lucida Grande"/>
              </a:rPr>
              <a:t>Läs upp citat.</a:t>
            </a:r>
          </a:p>
          <a:p>
            <a:pPr marL="228600" indent="-228600">
              <a:buFont typeface="+mj-lt"/>
              <a:buAutoNum type="arabicPeriod"/>
            </a:pPr>
            <a:r>
              <a:rPr lang="sv-SE" sz="1200" kern="1200">
                <a:solidFill>
                  <a:schemeClr val="tx1"/>
                </a:solidFill>
                <a:effectLst/>
                <a:latin typeface="+mn-lt"/>
                <a:ea typeface="+mn-ea"/>
                <a:cs typeface="+mn-cs"/>
                <a:sym typeface="Lucida Grande"/>
              </a:rPr>
              <a:t>Sammanfatta:</a:t>
            </a:r>
          </a:p>
          <a:p>
            <a:pPr marL="685800" lvl="1" indent="-228600">
              <a:buFont typeface="Arial" panose="020B0604020202020204" pitchFamily="34" charset="0"/>
              <a:buChar char="•"/>
            </a:pPr>
            <a:r>
              <a:rPr lang="sv-SE" sz="1200" kern="1200">
                <a:solidFill>
                  <a:schemeClr val="tx1"/>
                </a:solidFill>
                <a:effectLst/>
                <a:latin typeface="+mn-lt"/>
                <a:ea typeface="+mn-ea"/>
                <a:cs typeface="+mn-cs"/>
                <a:sym typeface="Lucida Grande"/>
              </a:rPr>
              <a:t>Er roll </a:t>
            </a:r>
            <a:r>
              <a:rPr lang="sv-SE" sz="1200" b="0" kern="1200">
                <a:solidFill>
                  <a:schemeClr val="tx1"/>
                </a:solidFill>
                <a:effectLst/>
                <a:latin typeface="+mn-lt"/>
                <a:ea typeface="+mn-ea"/>
                <a:cs typeface="+mn-cs"/>
                <a:sym typeface="Lucida Grande"/>
              </a:rPr>
              <a:t>är att leda samtalet, inte att predika eller förmedla rätt och fel. </a:t>
            </a:r>
          </a:p>
          <a:p>
            <a:pPr marL="685800" lvl="1" indent="-228600">
              <a:buFont typeface="Arial" panose="020B0604020202020204" pitchFamily="34" charset="0"/>
              <a:buChar char="•"/>
            </a:pPr>
            <a:r>
              <a:rPr lang="sv-SE" sz="1200" b="0" kern="1200">
                <a:solidFill>
                  <a:schemeClr val="tx1"/>
                </a:solidFill>
                <a:effectLst/>
                <a:latin typeface="+mn-lt"/>
                <a:ea typeface="+mn-ea"/>
                <a:cs typeface="+mn-cs"/>
                <a:sym typeface="Lucida Grande"/>
              </a:rPr>
              <a:t>Utgångspunkten är att eleverna i ett tryggt rum ska få tänka och diskutera svåra frågor tillsammans. </a:t>
            </a:r>
          </a:p>
          <a:p>
            <a:pPr marL="685800" lvl="1" indent="-228600">
              <a:buFont typeface="Arial" panose="020B0604020202020204" pitchFamily="34" charset="0"/>
              <a:buChar char="•"/>
            </a:pPr>
            <a:r>
              <a:rPr lang="sv-SE" sz="1200" b="0" kern="1200">
                <a:solidFill>
                  <a:schemeClr val="tx1"/>
                </a:solidFill>
                <a:effectLst/>
                <a:latin typeface="+mn-lt"/>
                <a:ea typeface="+mn-ea"/>
                <a:cs typeface="+mn-cs"/>
                <a:sym typeface="Lucida Grande"/>
              </a:rPr>
              <a:t>Lyckas ni med det så lyckas ni med MVP-arbetet.</a:t>
            </a:r>
          </a:p>
          <a:p>
            <a:pPr marL="685800" lvl="1" indent="-228600">
              <a:buFont typeface="Arial" panose="020B0604020202020204" pitchFamily="34" charset="0"/>
              <a:buChar char="•"/>
            </a:pPr>
            <a:endParaRPr lang="sv-SE" sz="1200" b="0" kern="1200">
              <a:solidFill>
                <a:schemeClr val="tx1"/>
              </a:solidFill>
              <a:effectLst/>
              <a:latin typeface="+mn-lt"/>
              <a:ea typeface="+mn-ea"/>
              <a:cs typeface="+mn-cs"/>
              <a:sym typeface="Lucida Grande"/>
            </a:endParaRPr>
          </a:p>
          <a:p>
            <a:pPr marL="228600" indent="-228600">
              <a:buFont typeface="+mj-lt"/>
              <a:buAutoNum type="arabicPeriod"/>
            </a:pPr>
            <a:endParaRPr lang="sv-SE" sz="1200" kern="1200">
              <a:solidFill>
                <a:schemeClr val="tx1"/>
              </a:solidFill>
              <a:effectLst/>
              <a:latin typeface="+mn-lt"/>
              <a:ea typeface="+mn-ea"/>
              <a:cs typeface="+mn-cs"/>
              <a:sym typeface="Lucida Grande"/>
            </a:endParaRPr>
          </a:p>
          <a:p>
            <a:pPr marL="228600" indent="-228600">
              <a:buFont typeface="+mj-lt"/>
              <a:buAutoNum type="arabicPeriod"/>
            </a:pPr>
            <a:endParaRPr lang="sv-SE" sz="1200" kern="1200">
              <a:solidFill>
                <a:schemeClr val="tx1"/>
              </a:solidFill>
              <a:effectLst/>
              <a:latin typeface="+mn-lt"/>
              <a:ea typeface="+mn-ea"/>
              <a:cs typeface="+mn-cs"/>
              <a:sym typeface="Lucida Grande"/>
            </a:endParaRPr>
          </a:p>
          <a:p>
            <a:pPr marL="228600" indent="-228600">
              <a:buFont typeface="+mj-lt"/>
              <a:buAutoNum type="arabicPeriod"/>
            </a:pPr>
            <a:endParaRPr lang="sv-SE" sz="1200" kern="1200">
              <a:solidFill>
                <a:schemeClr val="tx1"/>
              </a:solidFill>
              <a:effectLst/>
              <a:latin typeface="+mn-lt"/>
              <a:ea typeface="+mn-ea"/>
              <a:cs typeface="+mn-cs"/>
              <a:sym typeface="Lucida Grande"/>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kern="1200">
                <a:solidFill>
                  <a:schemeClr val="tx1"/>
                </a:solidFill>
                <a:effectLst/>
                <a:latin typeface="+mn-lt"/>
                <a:ea typeface="+mn-ea"/>
                <a:cs typeface="+mn-cs"/>
                <a:sym typeface="Lucida Grande"/>
              </a:rPr>
              <a:t>Citatet kommer från Skolverkets utvärdering av MVP, 2018.</a:t>
            </a:r>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78</a:t>
            </a:fld>
            <a:endParaRPr lang="sv-SE"/>
          </a:p>
        </p:txBody>
      </p:sp>
    </p:spTree>
    <p:extLst>
      <p:ext uri="{BB962C8B-B14F-4D97-AF65-F5344CB8AC3E}">
        <p14:creationId xmlns:p14="http://schemas.microsoft.com/office/powerpoint/2010/main" val="23383428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sym typeface="Lucida Grande"/>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noProof="0">
                <a:solidFill>
                  <a:schemeClr val="tx1"/>
                </a:solidFill>
                <a:effectLst/>
                <a:latin typeface="+mn-lt"/>
                <a:ea typeface="+mn-ea"/>
                <a:cs typeface="+mn-cs"/>
              </a:rPr>
              <a:t>Förmedla punkterna ovan.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kern="1200" noProof="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kern="1200" noProof="0">
              <a:solidFill>
                <a:schemeClr val="tx1"/>
              </a:solidFill>
              <a:effectLs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1" kern="1200" noProof="0">
                <a:solidFill>
                  <a:schemeClr val="tx1"/>
                </a:solidFill>
                <a:effectLst/>
                <a:latin typeface="+mn-lt"/>
                <a:ea typeface="+mn-ea"/>
                <a:cs typeface="+mn-cs"/>
              </a:rPr>
              <a:t>Förstå målen med programmet och dess koppling till förändringstrategierna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noProof="0">
                <a:solidFill>
                  <a:schemeClr val="tx1"/>
                </a:solidFill>
                <a:effectLst/>
                <a:latin typeface="+mn-lt"/>
                <a:ea typeface="+mn-ea"/>
                <a:cs typeface="+mn-cs"/>
              </a:rPr>
              <a:t>Som ledare behöver vi förstå syftet med övningarna, för att samtalet ska bli verkningsfullt. Ofta kan diskussioner sticka iväg åt alla möjliga håll. Då behöver man som ledare bottna i målet med övningen för att kunna leda tillbaka samtalet till frågorna som knyter an till MVPs förändringstrategier – dvs bredda bilden av våld, utmana skadliga normer som bidrar till våld och fokusera på hur vi som åskådare kan ingripa för att utmana dessa normer och motverka våldet.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kern="1200" noProof="0">
              <a:solidFill>
                <a:schemeClr val="tx1"/>
              </a:solidFill>
              <a:effectLst/>
              <a:latin typeface="+mn-lt"/>
              <a:ea typeface="+mn-ea"/>
              <a:cs typeface="+mn-cs"/>
            </a:endParaRPr>
          </a:p>
          <a:p>
            <a:pPr marL="0" indent="0">
              <a:buFont typeface="+mj-lt"/>
              <a:buNone/>
            </a:pPr>
            <a:r>
              <a:rPr lang="sv-SE" sz="1200" b="1" kern="1200">
                <a:solidFill>
                  <a:schemeClr val="tx1"/>
                </a:solidFill>
                <a:effectLst/>
                <a:latin typeface="+mn-lt"/>
                <a:ea typeface="+mn-ea"/>
                <a:cs typeface="+mn-cs"/>
                <a:sym typeface="Lucida Grande"/>
              </a:rPr>
              <a:t>Följa manualen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aseline="0">
                <a:sym typeface="Wingdings" panose="05000000000000000000" pitchFamily="2" charset="2"/>
              </a:rPr>
              <a:t>Manualen är uppbyggd med en genomtänkt progression och bygger på att man ska ha pratat om vissa ämnen innan nya introduceras. Manualen är också effektutvärderad. Ändrar MVP-ledare i manualens innehåll och ordning blir det svårare att mäta effekterna av arbetet. </a:t>
            </a:r>
            <a:endParaRPr lang="sv-SE" sz="1200" kern="1200">
              <a:solidFill>
                <a:schemeClr val="tx1"/>
              </a:solidFill>
              <a:effectLst/>
              <a:latin typeface="+mn-lt"/>
              <a:ea typeface="+mn-ea"/>
              <a:cs typeface="+mn-cs"/>
              <a:sym typeface="Lucida Grande"/>
            </a:endParaRPr>
          </a:p>
          <a:p>
            <a:pPr marL="0" indent="0">
              <a:buFont typeface="+mj-lt"/>
              <a:buNone/>
            </a:pPr>
            <a:endParaRPr lang="sv-SE" sz="1200" kern="1200">
              <a:solidFill>
                <a:schemeClr val="tx1"/>
              </a:solidFill>
              <a:effectLst/>
              <a:latin typeface="+mn-lt"/>
              <a:ea typeface="+mn-ea"/>
              <a:cs typeface="+mn-cs"/>
              <a:sym typeface="Lucida Grande"/>
            </a:endParaRPr>
          </a:p>
          <a:p>
            <a:pPr marL="0" indent="0">
              <a:buFont typeface="+mj-lt"/>
              <a:buNone/>
            </a:pPr>
            <a:r>
              <a:rPr lang="sv-SE" sz="1200" b="1" kern="1200">
                <a:solidFill>
                  <a:schemeClr val="tx1"/>
                </a:solidFill>
                <a:effectLst/>
                <a:latin typeface="+mn-lt"/>
                <a:ea typeface="+mn-ea"/>
                <a:cs typeface="+mn-cs"/>
                <a:sym typeface="Lucida Grande"/>
              </a:rPr>
              <a:t>Vara lyhörd inför elevernas vardag</a:t>
            </a:r>
          </a:p>
          <a:p>
            <a:pPr marL="0" indent="0">
              <a:buFont typeface="+mj-lt"/>
              <a:buNone/>
            </a:pPr>
            <a:r>
              <a:rPr lang="sv-SE" sz="1200" kern="1200">
                <a:solidFill>
                  <a:schemeClr val="tx1"/>
                </a:solidFill>
                <a:effectLst/>
                <a:latin typeface="+mn-lt"/>
                <a:ea typeface="+mn-ea"/>
                <a:cs typeface="+mn-cs"/>
                <a:sym typeface="Lucida Grande"/>
              </a:rPr>
              <a:t>För att de teman i MVP-manualen ska bli meningsfulla för deltagarna är det viktigt att ledarna lyssnar in det barn och unga delar med sig av och knyter an till deras exempel på saker i vardagen. Det kan till exempel handla om att ställa frågor om hur skojbråk ser ut hos oss, vilka skadliga normer som är påtagliga hos oss osv. </a:t>
            </a:r>
          </a:p>
          <a:p>
            <a:pPr marL="0" indent="0">
              <a:buFont typeface="+mj-lt"/>
              <a:buNone/>
            </a:pPr>
            <a:endParaRPr lang="sv-SE" sz="1200" kern="1200">
              <a:solidFill>
                <a:schemeClr val="tx1"/>
              </a:solidFill>
              <a:effectLst/>
              <a:latin typeface="+mn-lt"/>
              <a:ea typeface="+mn-ea"/>
              <a:cs typeface="+mn-cs"/>
              <a:sym typeface="Lucida Grande"/>
            </a:endParaRPr>
          </a:p>
          <a:p>
            <a:pPr marL="0" indent="0">
              <a:buFont typeface="+mj-lt"/>
              <a:buNone/>
            </a:pPr>
            <a:r>
              <a:rPr lang="sv-SE" sz="1200" b="1" kern="1200">
                <a:solidFill>
                  <a:schemeClr val="tx1"/>
                </a:solidFill>
                <a:effectLst/>
                <a:latin typeface="+mn-lt"/>
                <a:ea typeface="+mn-ea"/>
                <a:cs typeface="+mn-cs"/>
                <a:sym typeface="Lucida Grande"/>
              </a:rPr>
              <a:t>Bottna i MVP-ledarens roll – VIKTIG!</a:t>
            </a:r>
          </a:p>
          <a:p>
            <a:pPr marL="0" indent="0">
              <a:buFont typeface="+mj-lt"/>
              <a:buNone/>
            </a:pPr>
            <a:r>
              <a:rPr lang="sv-SE" sz="1200" b="0" kern="1200">
                <a:solidFill>
                  <a:schemeClr val="tx1"/>
                </a:solidFill>
                <a:effectLst/>
                <a:latin typeface="+mn-lt"/>
                <a:ea typeface="+mn-ea"/>
                <a:cs typeface="+mn-cs"/>
                <a:sym typeface="Lucida Grande"/>
              </a:rPr>
              <a:t>MVP-ledarens roll är att leda samtalet, inte att predika eller förmedla rätt och fel. Utgångspunkten är att eleverna i ett tryggt rum ska få tänka och diskutera svåra frågor högt tillsammans, med en ledare som fördelar ordet och tar ansvar för tryggheten i rummet. </a:t>
            </a:r>
          </a:p>
          <a:p>
            <a:pPr marL="0" indent="0">
              <a:buFont typeface="+mj-lt"/>
              <a:buNone/>
            </a:pPr>
            <a:endParaRPr lang="sv-SE" sz="1200" b="0" kern="1200">
              <a:solidFill>
                <a:schemeClr val="tx1"/>
              </a:solidFill>
              <a:effectLst/>
              <a:latin typeface="+mn-lt"/>
              <a:ea typeface="+mn-ea"/>
              <a:cs typeface="+mn-cs"/>
              <a:sym typeface="Lucida Grande"/>
            </a:endParaRPr>
          </a:p>
          <a:p>
            <a:pPr marL="0" indent="0">
              <a:buFont typeface="+mj-lt"/>
              <a:buNone/>
            </a:pPr>
            <a:endParaRPr lang="sv-SE" sz="1200" b="0" kern="1200">
              <a:solidFill>
                <a:schemeClr val="tx1"/>
              </a:solidFill>
              <a:effectLst/>
              <a:latin typeface="+mn-lt"/>
              <a:ea typeface="+mn-ea"/>
              <a:cs typeface="+mn-cs"/>
              <a:sym typeface="Lucida Grande"/>
            </a:endParaRPr>
          </a:p>
          <a:p>
            <a:pPr marL="0" indent="0">
              <a:buFont typeface="+mj-lt"/>
              <a:buNone/>
            </a:pPr>
            <a:endParaRPr lang="sv-SE" sz="1200" b="0" kern="1200">
              <a:solidFill>
                <a:schemeClr val="tx1"/>
              </a:solidFill>
              <a:effectLst/>
              <a:latin typeface="+mn-lt"/>
              <a:ea typeface="+mn-ea"/>
              <a:cs typeface="+mn-cs"/>
              <a:sym typeface="Lucida Grande"/>
            </a:endParaRPr>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79</a:t>
            </a:fld>
            <a:endParaRPr lang="sv-SE"/>
          </a:p>
        </p:txBody>
      </p:sp>
    </p:spTree>
    <p:extLst>
      <p:ext uri="{BB962C8B-B14F-4D97-AF65-F5344CB8AC3E}">
        <p14:creationId xmlns:p14="http://schemas.microsoft.com/office/powerpoint/2010/main" val="4015040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a:t>Presentera er (namn, verksamhet, yrkesroll, erfarenhet av MVP)</a:t>
            </a: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C067B-9CE4-1A4B-8AE5-B35BE213FF10}"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08211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B816D-E7A2-7BDF-81B0-E5CEF4A68AC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BD0572D-BCEE-ED4D-3180-7266DB295A4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D8D0B1F-632C-0D06-14B5-B2A83D03C3B6}"/>
              </a:ext>
            </a:extLst>
          </p:cNvPr>
          <p:cNvSpPr>
            <a:spLocks noGrp="1"/>
          </p:cNvSpPr>
          <p:nvPr>
            <p:ph type="body" idx="1"/>
          </p:nvPr>
        </p:nvSpPr>
        <p:spPr/>
        <p:txBody>
          <a:bodyPr/>
          <a:lstStyle/>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a:t>Förmedla ledarens roll och funktion i MVP.</a:t>
            </a:r>
          </a:p>
          <a:p>
            <a:pPr marL="228600" indent="-228600">
              <a:buFont typeface="+mj-lt"/>
              <a:buAutoNum type="arabicPeriod"/>
            </a:pPr>
            <a:endParaRPr lang="sv-SE"/>
          </a:p>
          <a:p>
            <a:pPr marL="0" indent="0">
              <a:buFont typeface="+mj-lt"/>
              <a:buNone/>
            </a:pPr>
            <a:endParaRPr lang="sv-SE"/>
          </a:p>
          <a:p>
            <a:r>
              <a:rPr lang="sv-SE" sz="10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endParaRPr lang="sv-SE" b="1"/>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200">
                <a:effectLst/>
                <a:latin typeface="Aptos" panose="020B0004020202020204" pitchFamily="34" charset="0"/>
                <a:ea typeface="Aptos" panose="020B0004020202020204" pitchFamily="34" charset="0"/>
                <a:cs typeface="Times New Roman" panose="02020603050405020304" pitchFamily="18" charset="0"/>
              </a:rPr>
              <a:t>Som MVP-ledare är din roll först och främst att möjliggöra samtal mellan deltagare.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200">
                <a:effectLst/>
                <a:latin typeface="Aptos" panose="020B0004020202020204" pitchFamily="34" charset="0"/>
                <a:ea typeface="Aptos" panose="020B0004020202020204" pitchFamily="34" charset="0"/>
                <a:cs typeface="Times New Roman" panose="02020603050405020304" pitchFamily="18" charset="0"/>
              </a:rPr>
              <a:t>Du är inte där som en ”expert” i rummet, som ska svara på frågor eller förmedla vad som är rätt och fel.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200">
                <a:effectLst/>
                <a:latin typeface="Aptos" panose="020B0004020202020204" pitchFamily="34" charset="0"/>
                <a:ea typeface="Aptos" panose="020B0004020202020204" pitchFamily="34" charset="0"/>
                <a:cs typeface="Times New Roman" panose="02020603050405020304" pitchFamily="18" charset="0"/>
              </a:rPr>
              <a:t>Du är där för att </a:t>
            </a:r>
            <a:r>
              <a:rPr lang="sv-SE" sz="1200" u="sng">
                <a:effectLst/>
                <a:latin typeface="Aptos" panose="020B0004020202020204" pitchFamily="34" charset="0"/>
                <a:ea typeface="Aptos" panose="020B0004020202020204" pitchFamily="34" charset="0"/>
                <a:cs typeface="Times New Roman" panose="02020603050405020304" pitchFamily="18" charset="0"/>
              </a:rPr>
              <a:t>lyssna</a:t>
            </a:r>
            <a:r>
              <a:rPr lang="sv-SE" sz="1200">
                <a:effectLst/>
                <a:latin typeface="Aptos" panose="020B0004020202020204" pitchFamily="34" charset="0"/>
                <a:ea typeface="Aptos" panose="020B0004020202020204" pitchFamily="34" charset="0"/>
                <a:cs typeface="Times New Roman" panose="02020603050405020304" pitchFamily="18" charset="0"/>
              </a:rPr>
              <a:t> och själv ställa frågorna.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200">
                <a:effectLst/>
                <a:latin typeface="Aptos" panose="020B0004020202020204" pitchFamily="34" charset="0"/>
                <a:ea typeface="Aptos" panose="020B0004020202020204" pitchFamily="34" charset="0"/>
                <a:cs typeface="Times New Roman" panose="02020603050405020304" pitchFamily="18" charset="0"/>
              </a:rPr>
              <a:t>Med din egen nyfikenhet är din uppgift att inspirera till engagemang och uppmuntra samtliga (ink. dig själv) till att kritiskt granska skadliga normer, egna åsikter eller antaganden.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tshållare för bildnummer 3">
            <a:extLst>
              <a:ext uri="{FF2B5EF4-FFF2-40B4-BE49-F238E27FC236}">
                <a16:creationId xmlns:a16="http://schemas.microsoft.com/office/drawing/2014/main" id="{FA476043-F9FF-9219-F296-F8DAA2874D11}"/>
              </a:ext>
            </a:extLst>
          </p:cNvPr>
          <p:cNvSpPr>
            <a:spLocks noGrp="1"/>
          </p:cNvSpPr>
          <p:nvPr>
            <p:ph type="sldNum" sz="quarter" idx="5"/>
          </p:nvPr>
        </p:nvSpPr>
        <p:spPr/>
        <p:txBody>
          <a:bodyPr/>
          <a:lstStyle/>
          <a:p>
            <a:fld id="{4DC01E4E-69F1-4149-85FE-E8F355F61696}" type="slidenum">
              <a:rPr lang="sv-SE" smtClean="0"/>
              <a:t>80</a:t>
            </a:fld>
            <a:endParaRPr lang="sv-SE"/>
          </a:p>
        </p:txBody>
      </p:sp>
    </p:spTree>
    <p:extLst>
      <p:ext uri="{BB962C8B-B14F-4D97-AF65-F5344CB8AC3E}">
        <p14:creationId xmlns:p14="http://schemas.microsoft.com/office/powerpoint/2010/main" val="18926468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BB506-1B74-A0B6-7D1D-317BD186F44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95543D0-E349-F806-4BE4-EC180869051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7E4D9A9-B961-636A-E5FF-71A8AA8C17B9}"/>
              </a:ext>
            </a:extLst>
          </p:cNvPr>
          <p:cNvSpPr>
            <a:spLocks noGrp="1"/>
          </p:cNvSpPr>
          <p:nvPr>
            <p:ph type="body" idx="1"/>
          </p:nvPr>
        </p:nvSpPr>
        <p:spPr/>
        <p:txBody>
          <a:bodyPr/>
          <a:lstStyle/>
          <a:p>
            <a:r>
              <a:rPr lang="sv-SE" b="0"/>
              <a:t>Att göra:</a:t>
            </a:r>
          </a:p>
          <a:p>
            <a:pPr marL="228600" indent="-228600">
              <a:buFont typeface="+mj-lt"/>
              <a:buAutoNum type="arabicPeriod"/>
            </a:pPr>
            <a:r>
              <a:rPr lang="sv-SE" b="0"/>
              <a:t>Förmedla viktiga utgångspunkter i ledarskapet. </a:t>
            </a:r>
          </a:p>
          <a:p>
            <a:pPr marL="228600" indent="-228600">
              <a:buFont typeface="+mj-lt"/>
              <a:buAutoNum type="arabicPeriod"/>
            </a:pPr>
            <a:r>
              <a:rPr lang="sv-SE" b="0"/>
              <a:t>Konkretisera vid behov.</a:t>
            </a:r>
          </a:p>
          <a:p>
            <a:pPr marL="0" indent="0">
              <a:buFont typeface="+mj-lt"/>
              <a:buNone/>
            </a:pPr>
            <a:endParaRPr lang="sv-SE" b="0"/>
          </a:p>
          <a:p>
            <a:pPr marL="0" indent="0">
              <a:buFont typeface="+mj-lt"/>
              <a:buNone/>
            </a:pPr>
            <a:endParaRPr lang="sv-SE" b="0"/>
          </a:p>
          <a:p>
            <a:r>
              <a:rPr lang="sv-SE" sz="1000" b="0" kern="1200">
                <a:solidFill>
                  <a:schemeClr val="tx1"/>
                </a:solidFill>
                <a:effectLst/>
                <a:highlight>
                  <a:srgbClr val="FF0000"/>
                </a:highlight>
                <a:latin typeface="+mn-lt"/>
                <a:ea typeface="+mn-ea"/>
                <a:cs typeface="+mn-cs"/>
              </a:rPr>
              <a:t>________________________</a:t>
            </a:r>
          </a:p>
          <a:p>
            <a:pPr marL="0" indent="0">
              <a:buFont typeface="+mj-lt"/>
              <a:buNone/>
            </a:pPr>
            <a:r>
              <a:rPr lang="sv-SE" b="0" u="none"/>
              <a:t>Stöd till ledaren: </a:t>
            </a:r>
            <a:endParaRPr lang="sv-SE" b="0"/>
          </a:p>
          <a:p>
            <a:pPr marL="171450" indent="-171450">
              <a:buFont typeface="Arial" panose="020B0604020202020204" pitchFamily="34" charset="0"/>
              <a:buChar char="•"/>
            </a:pPr>
            <a:r>
              <a:rPr lang="sv-SE" b="1"/>
              <a:t>Lyssna för att förstå</a:t>
            </a:r>
          </a:p>
          <a:p>
            <a:pPr marL="0" indent="0">
              <a:buFont typeface="+mj-lt"/>
              <a:buNone/>
            </a:pPr>
            <a:r>
              <a:rPr lang="sv-SE" b="0"/>
              <a:t>Säkerställ att du lyssnar för att </a:t>
            </a:r>
            <a:r>
              <a:rPr lang="sv-SE" b="0" u="sng"/>
              <a:t>förstå</a:t>
            </a:r>
            <a:r>
              <a:rPr lang="sv-SE" b="0"/>
              <a:t> och inte för att ge ”svar på tal”. </a:t>
            </a:r>
          </a:p>
          <a:p>
            <a:pPr marL="0" indent="0">
              <a:buFont typeface="+mj-lt"/>
              <a:buNone/>
            </a:pPr>
            <a:endParaRPr lang="sv-SE" b="0"/>
          </a:p>
          <a:p>
            <a:pPr marL="171450" indent="-171450">
              <a:buFont typeface="Arial" panose="020B0604020202020204" pitchFamily="34" charset="0"/>
              <a:buChar char="•"/>
            </a:pPr>
            <a:r>
              <a:rPr lang="sv-SE" b="1"/>
              <a:t>Empatisera med deltagarna</a:t>
            </a:r>
          </a:p>
          <a:p>
            <a:pPr marL="0" indent="0">
              <a:buFont typeface="+mj-lt"/>
              <a:buNone/>
            </a:pPr>
            <a:r>
              <a:rPr lang="sv-SE"/>
              <a:t>Bekräfta att det kan vara svårt att dela med sig och tacka deltagarna när de gör det.</a:t>
            </a:r>
          </a:p>
          <a:p>
            <a:pPr marL="0" indent="0">
              <a:buFont typeface="+mj-lt"/>
              <a:buNone/>
            </a:pPr>
            <a:endParaRPr lang="sv-SE"/>
          </a:p>
          <a:p>
            <a:pPr marL="171450" indent="-171450">
              <a:buFont typeface="Arial" panose="020B0604020202020204" pitchFamily="34" charset="0"/>
              <a:buChar char="•"/>
            </a:pPr>
            <a:r>
              <a:rPr lang="sv-SE" b="1"/>
              <a:t>Utgå från att alla finns i rummet:</a:t>
            </a:r>
          </a:p>
          <a:p>
            <a:pPr marL="0" indent="0">
              <a:buFont typeface="+mj-lt"/>
              <a:buNone/>
            </a:pPr>
            <a:r>
              <a:rPr lang="sv-SE" b="0"/>
              <a:t>Anta inget du inte vet om dina deltagare. Utgå ifrån att alla typ av erfarenheter finns i rummet. Till exempel: Hur hade du uttryckt dig om du visste att en transperson satt i rummet? (dvs – utgå från att det alltid finns det).</a:t>
            </a:r>
            <a:endParaRPr lang="sv-SE"/>
          </a:p>
          <a:p>
            <a:pPr marL="0" indent="0">
              <a:buFont typeface="+mj-lt"/>
              <a:buNone/>
            </a:pPr>
            <a:endParaRPr lang="sv-SE"/>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a:t>Behåll personliga åsikter för dig själv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a:t>Din uppgift är att få deltagarna att reflektera kritiskt kring sina egna åsikter/antaganden, därför bör du undvika att stänga ner dialogen genom att bestämt uttrycka din egen åsikt.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a:t>Ingen är någonsin ”färdiglärd”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a:t>Involvera dig själv i förändringsarbetet med prestigelöshet. </a:t>
            </a:r>
            <a:r>
              <a:rPr lang="sv-SE" b="0"/>
              <a:t>Var ödmjuk inför din egen kunskap</a:t>
            </a:r>
            <a:r>
              <a:rPr lang="sv-SE"/>
              <a:t> och var mottaglig för feedback från din omgivning.</a:t>
            </a:r>
          </a:p>
          <a:p>
            <a:pPr marL="0" indent="0">
              <a:buFont typeface="+mj-lt"/>
              <a:buNone/>
            </a:pPr>
            <a:endParaRPr lang="sv-SE"/>
          </a:p>
          <a:p>
            <a:pPr marL="0" indent="0">
              <a:buFont typeface="+mj-lt"/>
              <a:buNone/>
            </a:pPr>
            <a:endParaRPr lang="sv-SE" b="0"/>
          </a:p>
          <a:p>
            <a:pPr marL="0" indent="0">
              <a:buFont typeface="+mj-lt"/>
              <a:buNone/>
            </a:pPr>
            <a:endParaRPr lang="sv-SE" b="0"/>
          </a:p>
          <a:p>
            <a:pPr marL="0" indent="0">
              <a:buFont typeface="+mj-lt"/>
              <a:buNone/>
            </a:pPr>
            <a:endParaRPr lang="sv-SE" b="0"/>
          </a:p>
          <a:p>
            <a:pPr marL="0" indent="0">
              <a:buFont typeface="+mj-lt"/>
              <a:buNone/>
            </a:pPr>
            <a:endParaRPr lang="sv-SE" b="0"/>
          </a:p>
        </p:txBody>
      </p:sp>
      <p:sp>
        <p:nvSpPr>
          <p:cNvPr id="4" name="Platshållare för bildnummer 3">
            <a:extLst>
              <a:ext uri="{FF2B5EF4-FFF2-40B4-BE49-F238E27FC236}">
                <a16:creationId xmlns:a16="http://schemas.microsoft.com/office/drawing/2014/main" id="{36CEB1E6-84F6-8B04-3447-0C1D31FF8138}"/>
              </a:ext>
            </a:extLst>
          </p:cNvPr>
          <p:cNvSpPr>
            <a:spLocks noGrp="1"/>
          </p:cNvSpPr>
          <p:nvPr>
            <p:ph type="sldNum" sz="quarter" idx="5"/>
          </p:nvPr>
        </p:nvSpPr>
        <p:spPr/>
        <p:txBody>
          <a:bodyPr/>
          <a:lstStyle/>
          <a:p>
            <a:fld id="{4DC01E4E-69F1-4149-85FE-E8F355F61696}" type="slidenum">
              <a:rPr lang="sv-SE" smtClean="0"/>
              <a:t>81</a:t>
            </a:fld>
            <a:endParaRPr lang="sv-SE"/>
          </a:p>
        </p:txBody>
      </p:sp>
    </p:spTree>
    <p:extLst>
      <p:ext uri="{BB962C8B-B14F-4D97-AF65-F5344CB8AC3E}">
        <p14:creationId xmlns:p14="http://schemas.microsoft.com/office/powerpoint/2010/main" val="1863734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74D24-571E-43F7-0870-E73BF88E52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060EDA8-B7C6-B4DD-02C7-40FF1C87F03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E973465-7F67-27C0-B2F3-AF6D885862A1}"/>
              </a:ext>
            </a:extLst>
          </p:cNvPr>
          <p:cNvSpPr>
            <a:spLocks noGrp="1"/>
          </p:cNvSpPr>
          <p:nvPr>
            <p:ph type="body" idx="1"/>
          </p:nvPr>
        </p:nvSpPr>
        <p:spPr/>
        <p:txBody>
          <a:bodyPr/>
          <a:lstStyle/>
          <a:p>
            <a:r>
              <a:rPr lang="sv-SE"/>
              <a:t>Att göra:</a:t>
            </a:r>
          </a:p>
          <a:p>
            <a:pPr marL="228600" indent="-228600">
              <a:buFont typeface="+mj-lt"/>
              <a:buAutoNum type="arabicPeriod"/>
            </a:pPr>
            <a:r>
              <a:rPr lang="sv-SE"/>
              <a:t>Låt deltagarna diskutera två och två kring vad varje del innebär för dem, mer konkret i sitt ledarskap. (tex prestigelös, nyfiken, förebild osv.) </a:t>
            </a:r>
          </a:p>
          <a:p>
            <a:pPr marL="228600" indent="-228600">
              <a:buFont typeface="+mj-lt"/>
              <a:buAutoNum type="arabicPeriod"/>
            </a:pPr>
            <a:endParaRPr lang="sv-SE"/>
          </a:p>
          <a:p>
            <a:pPr marL="228600" indent="-228600">
              <a:buFont typeface="+mj-lt"/>
              <a:buAutoNum type="arabicPeriod"/>
            </a:pPr>
            <a:r>
              <a:rPr lang="sv-SE" b="1"/>
              <a:t>Tips: </a:t>
            </a:r>
            <a:r>
              <a:rPr lang="sv-SE"/>
              <a:t>genomför övningen som en speed dejting-runda, där deltagarna får byta plats och diskutera varje del med en ny partner efter att tiden på tex 1 minut har gått. </a:t>
            </a:r>
          </a:p>
          <a:p>
            <a:pPr marL="228600" indent="-228600">
              <a:buFont typeface="+mj-lt"/>
              <a:buAutoNum type="arabicPeriod"/>
            </a:pPr>
            <a:r>
              <a:rPr lang="sv-SE"/>
              <a:t>Avsluta övningen med att sammanfatta deltagarnas tankar i helgrupp.</a:t>
            </a:r>
          </a:p>
          <a:p>
            <a:pPr marL="0" indent="0">
              <a:buFont typeface="+mj-lt"/>
              <a:buNone/>
            </a:pPr>
            <a:endParaRPr lang="sv-SE"/>
          </a:p>
          <a:p>
            <a:pPr marL="0" indent="0">
              <a:buFont typeface="+mj-lt"/>
              <a:buNone/>
            </a:pPr>
            <a:endParaRPr lang="sv-SE"/>
          </a:p>
          <a:p>
            <a:pPr marL="0" indent="0">
              <a:buFont typeface="+mj-lt"/>
              <a:buNone/>
            </a:pPr>
            <a:endParaRPr lang="sv-SE" b="1"/>
          </a:p>
        </p:txBody>
      </p:sp>
      <p:sp>
        <p:nvSpPr>
          <p:cNvPr id="4" name="Platshållare för bildnummer 3">
            <a:extLst>
              <a:ext uri="{FF2B5EF4-FFF2-40B4-BE49-F238E27FC236}">
                <a16:creationId xmlns:a16="http://schemas.microsoft.com/office/drawing/2014/main" id="{6345D160-4B51-DBC4-5C00-222EB5FDE4D3}"/>
              </a:ext>
            </a:extLst>
          </p:cNvPr>
          <p:cNvSpPr>
            <a:spLocks noGrp="1"/>
          </p:cNvSpPr>
          <p:nvPr>
            <p:ph type="sldNum" sz="quarter" idx="5"/>
          </p:nvPr>
        </p:nvSpPr>
        <p:spPr/>
        <p:txBody>
          <a:bodyPr/>
          <a:lstStyle/>
          <a:p>
            <a:fld id="{4DC01E4E-69F1-4149-85FE-E8F355F61696}" type="slidenum">
              <a:rPr lang="sv-SE" smtClean="0"/>
              <a:t>82</a:t>
            </a:fld>
            <a:endParaRPr lang="sv-SE"/>
          </a:p>
        </p:txBody>
      </p:sp>
    </p:spTree>
    <p:extLst>
      <p:ext uri="{BB962C8B-B14F-4D97-AF65-F5344CB8AC3E}">
        <p14:creationId xmlns:p14="http://schemas.microsoft.com/office/powerpoint/2010/main" val="956114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3298E-5593-1DCD-CA16-D86D45D54D1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0985FE0-6CBD-68BB-3165-8BC46CA697F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796D115-43CA-2046-84A3-F0E1A5E2B3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Avsluta dagen </a:t>
            </a:r>
            <a:r>
              <a:rPr lang="sv-SE" b="0"/>
              <a:t>– 16.00 </a:t>
            </a:r>
            <a:r>
              <a:rPr lang="sv-SE" b="0" baseline="0"/>
              <a:t>(Bufferttid 30 min)</a:t>
            </a:r>
            <a:endParaRPr lang="sv-SE" b="0"/>
          </a:p>
          <a:p>
            <a:endParaRPr lang="sv-SE"/>
          </a:p>
          <a:p>
            <a:r>
              <a:rPr lang="sv-SE"/>
              <a:t>Att göra:</a:t>
            </a:r>
          </a:p>
          <a:p>
            <a:pPr marL="228600" indent="-228600">
              <a:buFont typeface="+mj-lt"/>
              <a:buAutoNum type="arabicPeriod"/>
            </a:pPr>
            <a:r>
              <a:rPr lang="sv-SE"/>
              <a:t>Gå igenom upplägget för morgondagen.</a:t>
            </a:r>
          </a:p>
          <a:p>
            <a:pPr marL="228600" indent="-228600">
              <a:buFont typeface="+mj-lt"/>
              <a:buAutoNum type="arabicPeriod"/>
            </a:pPr>
            <a:r>
              <a:rPr lang="sv-SE"/>
              <a:t>Påminn om att deltagarna behöver datorer dag 2.</a:t>
            </a:r>
          </a:p>
          <a:p>
            <a:endParaRPr/>
          </a:p>
        </p:txBody>
      </p:sp>
      <p:sp>
        <p:nvSpPr>
          <p:cNvPr id="4" name="Platshållare för bildnummer 3">
            <a:extLst>
              <a:ext uri="{FF2B5EF4-FFF2-40B4-BE49-F238E27FC236}">
                <a16:creationId xmlns:a16="http://schemas.microsoft.com/office/drawing/2014/main" id="{3D2FF651-2B94-335A-766D-B9B224449CF2}"/>
              </a:ext>
            </a:extLst>
          </p:cNvPr>
          <p:cNvSpPr>
            <a:spLocks noGrp="1"/>
          </p:cNvSpPr>
          <p:nvPr>
            <p:ph type="sldNum" sz="quarter" idx="5"/>
          </p:nvPr>
        </p:nvSpPr>
        <p:spPr/>
        <p:txBody>
          <a:bodyPr/>
          <a:lstStyle/>
          <a:p>
            <a:fld id="{F29E5D8B-393A-C54A-9D94-1E7914ED0C31}" type="slidenum">
              <a:rPr lang="sv-SE" smtClean="0"/>
              <a:t>83</a:t>
            </a:fld>
            <a:endParaRPr lang="sv-SE"/>
          </a:p>
        </p:txBody>
      </p:sp>
    </p:spTree>
    <p:extLst>
      <p:ext uri="{BB962C8B-B14F-4D97-AF65-F5344CB8AC3E}">
        <p14:creationId xmlns:p14="http://schemas.microsoft.com/office/powerpoint/2010/main" val="15711235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Avsluta dagen </a:t>
            </a:r>
            <a:r>
              <a:rPr lang="sv-SE" b="0"/>
              <a:t>– 16.30</a:t>
            </a: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01E4E-69F1-4149-85FE-E8F355F6169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1498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FIXA INNAN:</a:t>
            </a:r>
          </a:p>
          <a:p>
            <a:pPr marL="171450" indent="-171450">
              <a:buFont typeface="Arial" panose="020B0604020202020204" pitchFamily="34" charset="0"/>
              <a:buChar char="•"/>
            </a:pPr>
            <a:r>
              <a:rPr lang="sv-SE"/>
              <a:t>Säkerställ </a:t>
            </a:r>
            <a:r>
              <a:rPr lang="sv-SE" err="1"/>
              <a:t>wifi</a:t>
            </a:r>
            <a:r>
              <a:rPr lang="sv-SE"/>
              <a:t> och ljud.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Dölj </a:t>
            </a:r>
            <a:r>
              <a:rPr lang="sv-SE" err="1"/>
              <a:t>slides</a:t>
            </a:r>
            <a:r>
              <a:rPr lang="sv-SE"/>
              <a:t> från mellanstadiet/högstadiet/gymnasiet beroende på utbildning.</a:t>
            </a:r>
          </a:p>
          <a:p>
            <a:pPr marL="171450" indent="-171450">
              <a:buFont typeface="Arial" panose="020B0604020202020204" pitchFamily="34" charset="0"/>
              <a:buChar char="•"/>
            </a:pPr>
            <a:r>
              <a:rPr lang="sv-SE"/>
              <a:t>Förbered grupprum till ledarövningar.</a:t>
            </a:r>
          </a:p>
          <a:p>
            <a:pPr marL="171450" indent="-171450">
              <a:buFont typeface="Arial" panose="020B0604020202020204" pitchFamily="34" charset="0"/>
              <a:buChar char="•"/>
            </a:pPr>
            <a:r>
              <a:rPr lang="sv-SE"/>
              <a:t>Kolla närvaro och fyll i deltagarlistan.</a:t>
            </a:r>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85</a:t>
            </a:fld>
            <a:endParaRPr lang="sv-SE"/>
          </a:p>
        </p:txBody>
      </p:sp>
    </p:spTree>
    <p:extLst>
      <p:ext uri="{BB962C8B-B14F-4D97-AF65-F5344CB8AC3E}">
        <p14:creationId xmlns:p14="http://schemas.microsoft.com/office/powerpoint/2010/main" val="8875756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a:t>MELLANSTADIET</a:t>
            </a:r>
          </a:p>
          <a:p>
            <a:endParaRPr lang="sv-SE" baseline="0"/>
          </a:p>
          <a:p>
            <a:endParaRPr/>
          </a:p>
        </p:txBody>
      </p:sp>
      <p:sp>
        <p:nvSpPr>
          <p:cNvPr id="4" name="Platshållare för bildnummer 3"/>
          <p:cNvSpPr>
            <a:spLocks noGrp="1"/>
          </p:cNvSpPr>
          <p:nvPr>
            <p:ph type="sldNum" sz="quarter" idx="5"/>
          </p:nvPr>
        </p:nvSpPr>
        <p:spPr/>
        <p:txBody>
          <a:bodyPr/>
          <a:lstStyle/>
          <a:p>
            <a:fld id="{94DF5971-1E11-064F-A8F7-E52495BB527B}" type="slidenum">
              <a:rPr lang="sv-SE" smtClean="0"/>
              <a:t>86</a:t>
            </a:fld>
            <a:endParaRPr lang="sv-SE"/>
          </a:p>
        </p:txBody>
      </p:sp>
    </p:spTree>
    <p:extLst>
      <p:ext uri="{BB962C8B-B14F-4D97-AF65-F5344CB8AC3E}">
        <p14:creationId xmlns:p14="http://schemas.microsoft.com/office/powerpoint/2010/main" val="5980025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E6EEA-3604-7163-3C9E-B9FE2AE983F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5594AD0-D6BD-BC1B-B2B2-16A69948872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AC31CF7-80FE-15ED-EB12-DF5E7A4F11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a:t>HÖGSTADIET/GYMNASIET</a:t>
            </a:r>
          </a:p>
        </p:txBody>
      </p:sp>
      <p:sp>
        <p:nvSpPr>
          <p:cNvPr id="4" name="Platshållare för bildnummer 3">
            <a:extLst>
              <a:ext uri="{FF2B5EF4-FFF2-40B4-BE49-F238E27FC236}">
                <a16:creationId xmlns:a16="http://schemas.microsoft.com/office/drawing/2014/main" id="{01181448-DF09-E081-3C44-F10893FCC443}"/>
              </a:ext>
            </a:extLst>
          </p:cNvPr>
          <p:cNvSpPr>
            <a:spLocks noGrp="1"/>
          </p:cNvSpPr>
          <p:nvPr>
            <p:ph type="sldNum" sz="quarter" idx="5"/>
          </p:nvPr>
        </p:nvSpPr>
        <p:spPr/>
        <p:txBody>
          <a:bodyPr/>
          <a:lstStyle/>
          <a:p>
            <a:fld id="{149C067B-9CE4-1A4B-8AE5-B35BE213FF10}" type="slidenum">
              <a:rPr lang="sv-SE" smtClean="0"/>
              <a:t>87</a:t>
            </a:fld>
            <a:endParaRPr lang="sv-SE"/>
          </a:p>
        </p:txBody>
      </p:sp>
    </p:spTree>
    <p:extLst>
      <p:ext uri="{BB962C8B-B14F-4D97-AF65-F5344CB8AC3E}">
        <p14:creationId xmlns:p14="http://schemas.microsoft.com/office/powerpoint/2010/main" val="12624636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Backspegel</a:t>
            </a:r>
            <a:r>
              <a:rPr lang="sv-SE"/>
              <a:t> – 9.00-9.10 </a:t>
            </a:r>
            <a:r>
              <a:rPr lang="sv-SE" b="0" baseline="0"/>
              <a:t>(10 min)</a:t>
            </a:r>
            <a:endParaRPr lang="sv-SE"/>
          </a:p>
          <a:p>
            <a:endParaRPr lang="sv-SE"/>
          </a:p>
          <a:p>
            <a:r>
              <a:rPr lang="sv-SE"/>
              <a:t>Att göra:</a:t>
            </a:r>
          </a:p>
          <a:p>
            <a:pPr marL="228600" indent="-228600">
              <a:buFont typeface="+mj-lt"/>
              <a:buAutoNum type="arabicPeriod"/>
            </a:pPr>
            <a:r>
              <a:rPr lang="sv-SE"/>
              <a:t>Sammanfatta kort gårdagen.</a:t>
            </a:r>
          </a:p>
          <a:p>
            <a:pPr marL="228600" indent="-228600">
              <a:buFont typeface="+mj-lt"/>
              <a:buAutoNum type="arabicPeriod"/>
            </a:pPr>
            <a:r>
              <a:rPr lang="sv-SE"/>
              <a:t>Fråga: </a:t>
            </a:r>
          </a:p>
          <a:p>
            <a:pPr marL="685800" lvl="1" indent="-228600">
              <a:buFont typeface="Arial" panose="020B0604020202020204" pitchFamily="34" charset="0"/>
              <a:buChar char="•"/>
            </a:pPr>
            <a:r>
              <a:rPr lang="sv-SE"/>
              <a:t>Finns det frågor eller funderingar efter gårdagen? (Helgrupp)</a:t>
            </a:r>
          </a:p>
          <a:p>
            <a:pPr marL="228600" indent="-228600">
              <a:buFont typeface="+mj-lt"/>
              <a:buAutoNum type="arabicPeriod"/>
            </a:pPr>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88</a:t>
            </a:fld>
            <a:endParaRPr lang="sv-SE"/>
          </a:p>
        </p:txBody>
      </p:sp>
    </p:spTree>
    <p:extLst>
      <p:ext uri="{BB962C8B-B14F-4D97-AF65-F5344CB8AC3E}">
        <p14:creationId xmlns:p14="http://schemas.microsoft.com/office/powerpoint/2010/main" val="6797383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a:t>Att göra:</a:t>
            </a:r>
          </a:p>
          <a:p>
            <a:pPr marL="228600" indent="-228600">
              <a:buFont typeface="+mj-lt"/>
              <a:buAutoNum type="arabicPeriod"/>
            </a:pPr>
            <a:r>
              <a:rPr lang="sv-SE" b="0" baseline="0"/>
              <a:t>Förmedla:</a:t>
            </a:r>
          </a:p>
          <a:p>
            <a:pPr marL="685800" lvl="1" indent="-228600">
              <a:buFont typeface="Arial" panose="020B0604020202020204" pitchFamily="34" charset="0"/>
              <a:buChar char="•"/>
            </a:pPr>
            <a:r>
              <a:rPr lang="sv-SE" b="0" baseline="0"/>
              <a:t>Igår genomförde vi tre grundpass utifrån MVP:s förändringsstrategier.</a:t>
            </a:r>
          </a:p>
          <a:p>
            <a:endParaRPr lang="sv-SE"/>
          </a:p>
          <a:p>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89</a:t>
            </a:fld>
            <a:endParaRPr lang="sv-SE"/>
          </a:p>
        </p:txBody>
      </p:sp>
    </p:spTree>
    <p:extLst>
      <p:ext uri="{BB962C8B-B14F-4D97-AF65-F5344CB8AC3E}">
        <p14:creationId xmlns:p14="http://schemas.microsoft.com/office/powerpoint/2010/main" val="1272291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6313">
              <a:defRPr/>
            </a:pPr>
            <a:r>
              <a:rPr lang="sv-SE" b="0"/>
              <a:t>Att göra:</a:t>
            </a:r>
          </a:p>
          <a:p>
            <a:pPr marL="228600" indent="-228600" defTabSz="946313">
              <a:buFont typeface="+mj-lt"/>
              <a:buAutoNum type="arabicPeriod"/>
              <a:defRPr/>
            </a:pPr>
            <a:r>
              <a:rPr lang="sv-SE" b="0"/>
              <a:t>Genomför en kort presentationsrunda utifrån frågorna.</a:t>
            </a:r>
            <a:br>
              <a:rPr lang="sv-SE" b="0"/>
            </a:br>
            <a:endParaRPr lang="sv-SE" b="0"/>
          </a:p>
        </p:txBody>
      </p:sp>
      <p:sp>
        <p:nvSpPr>
          <p:cNvPr id="4" name="Platshållare för bildnummer 3"/>
          <p:cNvSpPr>
            <a:spLocks noGrp="1"/>
          </p:cNvSpPr>
          <p:nvPr>
            <p:ph type="sldNum" sz="quarter" idx="5"/>
          </p:nvPr>
        </p:nvSpPr>
        <p:spPr/>
        <p:txBody>
          <a:bodyPr/>
          <a:lstStyle/>
          <a:p>
            <a:fld id="{149C067B-9CE4-1A4B-8AE5-B35BE213FF10}" type="slidenum">
              <a:rPr lang="sv-SE" smtClean="0"/>
              <a:t>9</a:t>
            </a:fld>
            <a:endParaRPr lang="sv-SE"/>
          </a:p>
        </p:txBody>
      </p:sp>
    </p:spTree>
    <p:extLst>
      <p:ext uri="{BB962C8B-B14F-4D97-AF65-F5344CB8AC3E}">
        <p14:creationId xmlns:p14="http://schemas.microsoft.com/office/powerpoint/2010/main" val="38181102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AD11E-015F-F81A-3047-7B6FADD7356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65CFC16-D19E-A4E7-0532-C1D599EEF96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EA8A8E-6BE8-B2F3-29E3-02C968B90917}"/>
              </a:ext>
            </a:extLst>
          </p:cNvPr>
          <p:cNvSpPr>
            <a:spLocks noGrp="1"/>
          </p:cNvSpPr>
          <p:nvPr>
            <p:ph type="body" idx="1"/>
          </p:nvPr>
        </p:nvSpPr>
        <p:spPr/>
        <p:txBody>
          <a:bodyPr/>
          <a:lstStyle/>
          <a:p>
            <a:r>
              <a:rPr lang="sv-SE"/>
              <a:t>Att göra:</a:t>
            </a:r>
          </a:p>
          <a:p>
            <a:pPr marL="228600" indent="-228600">
              <a:buFont typeface="+mj-lt"/>
              <a:buAutoNum type="arabicPeriod"/>
            </a:pPr>
            <a:r>
              <a:rPr lang="sv-SE"/>
              <a:t>Gå igenom upplägget för dagen.</a:t>
            </a:r>
          </a:p>
        </p:txBody>
      </p:sp>
      <p:sp>
        <p:nvSpPr>
          <p:cNvPr id="4" name="Platshållare för bildnummer 3">
            <a:extLst>
              <a:ext uri="{FF2B5EF4-FFF2-40B4-BE49-F238E27FC236}">
                <a16:creationId xmlns:a16="http://schemas.microsoft.com/office/drawing/2014/main" id="{E20D0C04-19E5-C485-39FC-E06DB63885B7}"/>
              </a:ext>
            </a:extLst>
          </p:cNvPr>
          <p:cNvSpPr>
            <a:spLocks noGrp="1"/>
          </p:cNvSpPr>
          <p:nvPr>
            <p:ph type="sldNum" sz="quarter" idx="5"/>
          </p:nvPr>
        </p:nvSpPr>
        <p:spPr/>
        <p:txBody>
          <a:bodyPr/>
          <a:lstStyle/>
          <a:p>
            <a:fld id="{F29E5D8B-393A-C54A-9D94-1E7914ED0C31}" type="slidenum">
              <a:rPr lang="sv-SE" smtClean="0"/>
              <a:t>90</a:t>
            </a:fld>
            <a:endParaRPr lang="sv-SE"/>
          </a:p>
        </p:txBody>
      </p:sp>
    </p:spTree>
    <p:extLst>
      <p:ext uri="{BB962C8B-B14F-4D97-AF65-F5344CB8AC3E}">
        <p14:creationId xmlns:p14="http://schemas.microsoft.com/office/powerpoint/2010/main" val="6710561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dirty="0"/>
              <a:t>MVP-ledarens roll </a:t>
            </a:r>
            <a:r>
              <a:rPr lang="sv-SE" dirty="0"/>
              <a:t>– 9.10-9.50 </a:t>
            </a:r>
            <a:r>
              <a:rPr lang="sv-SE" b="0" baseline="0" dirty="0"/>
              <a:t>(40 min)</a:t>
            </a: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Att göra:</a:t>
            </a:r>
          </a:p>
          <a:p>
            <a:pPr marL="228600" indent="-228600">
              <a:buFont typeface="+mj-lt"/>
              <a:buAutoNum type="arabicPeriod"/>
            </a:pPr>
            <a:r>
              <a:rPr lang="sv-SE" sz="1200" b="0" u="none" baseline="0" dirty="0"/>
              <a:t>Förmedla:</a:t>
            </a:r>
          </a:p>
          <a:p>
            <a:pPr marL="685800" lvl="1" indent="-228600">
              <a:buFont typeface="Arial" panose="020B0604020202020204" pitchFamily="34" charset="0"/>
              <a:buChar char="•"/>
            </a:pPr>
            <a:r>
              <a:rPr lang="sv-SE" sz="1200" b="0" u="none" baseline="0" dirty="0"/>
              <a:t>Vi kommer nu att prata vidare om MVP-ledarens roll.</a:t>
            </a:r>
          </a:p>
          <a:p>
            <a:pPr marL="228600" indent="-228600">
              <a:buFont typeface="+mj-lt"/>
              <a:buAutoNum type="arabicPeriod"/>
            </a:pPr>
            <a:endParaRPr lang="sv-SE" sz="1200" b="0" u="none" baseline="0"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91</a:t>
            </a:fld>
            <a:endParaRPr lang="sv-SE"/>
          </a:p>
        </p:txBody>
      </p:sp>
    </p:spTree>
    <p:extLst>
      <p:ext uri="{BB962C8B-B14F-4D97-AF65-F5344CB8AC3E}">
        <p14:creationId xmlns:p14="http://schemas.microsoft.com/office/powerpoint/2010/main" val="17933538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FC69F-084F-1B34-873B-F1CF3FDA0D4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F8648C0-B3C5-3DD0-0E66-134F3DB0584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DD9D91A-DE55-C70B-49AD-E847F19F81FA}"/>
              </a:ext>
            </a:extLst>
          </p:cNvPr>
          <p:cNvSpPr>
            <a:spLocks noGrp="1"/>
          </p:cNvSpPr>
          <p:nvPr>
            <p:ph type="body" idx="1"/>
          </p:nvPr>
        </p:nvSpPr>
        <p:spPr/>
        <p:txBody>
          <a:bodyPr/>
          <a:lstStyle/>
          <a:p>
            <a:r>
              <a:rPr lang="sv-SE" dirty="0"/>
              <a:t>(Repetition från gårdagen)</a:t>
            </a:r>
            <a:endParaRPr lang="sv-SE"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200" dirty="0">
                <a:effectLst/>
                <a:latin typeface="Aptos" panose="020B0004020202020204" pitchFamily="34" charset="0"/>
                <a:ea typeface="Aptos" panose="020B0004020202020204" pitchFamily="34" charset="0"/>
                <a:cs typeface="Times New Roman" panose="02020603050405020304" pitchFamily="18" charset="0"/>
              </a:rPr>
              <a:t>Påminn om att den viktigaste funktionen vi har som MVP-ledare är att möjliggöra samtal mellan deltagare.</a:t>
            </a:r>
          </a:p>
        </p:txBody>
      </p:sp>
      <p:sp>
        <p:nvSpPr>
          <p:cNvPr id="4" name="Platshållare för bildnummer 3">
            <a:extLst>
              <a:ext uri="{FF2B5EF4-FFF2-40B4-BE49-F238E27FC236}">
                <a16:creationId xmlns:a16="http://schemas.microsoft.com/office/drawing/2014/main" id="{90D9D611-8000-DBF2-D048-EEC08A471E10}"/>
              </a:ext>
            </a:extLst>
          </p:cNvPr>
          <p:cNvSpPr>
            <a:spLocks noGrp="1"/>
          </p:cNvSpPr>
          <p:nvPr>
            <p:ph type="sldNum" sz="quarter" idx="5"/>
          </p:nvPr>
        </p:nvSpPr>
        <p:spPr/>
        <p:txBody>
          <a:bodyPr/>
          <a:lstStyle/>
          <a:p>
            <a:fld id="{4DC01E4E-69F1-4149-85FE-E8F355F61696}" type="slidenum">
              <a:rPr lang="sv-SE" smtClean="0"/>
              <a:t>92</a:t>
            </a:fld>
            <a:endParaRPr lang="sv-SE"/>
          </a:p>
        </p:txBody>
      </p:sp>
    </p:spTree>
    <p:extLst>
      <p:ext uri="{BB962C8B-B14F-4D97-AF65-F5344CB8AC3E}">
        <p14:creationId xmlns:p14="http://schemas.microsoft.com/office/powerpoint/2010/main" val="25155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dirty="0"/>
              <a:t>Förmedla att ni nu kommer gå igenom några samtalsverktyg som kan vara hjälpande som samtalsledare.</a:t>
            </a:r>
          </a:p>
        </p:txBody>
      </p:sp>
      <p:sp>
        <p:nvSpPr>
          <p:cNvPr id="4" name="Platshållare för bildnummer 3"/>
          <p:cNvSpPr>
            <a:spLocks noGrp="1"/>
          </p:cNvSpPr>
          <p:nvPr>
            <p:ph type="sldNum" sz="quarter" idx="5"/>
          </p:nvPr>
        </p:nvSpPr>
        <p:spPr/>
        <p:txBody>
          <a:bodyPr/>
          <a:lstStyle/>
          <a:p>
            <a:fld id="{4DC01E4E-69F1-4149-85FE-E8F355F61696}" type="slidenum">
              <a:rPr lang="sv-SE" smtClean="0"/>
              <a:t>93</a:t>
            </a:fld>
            <a:endParaRPr lang="sv-SE"/>
          </a:p>
        </p:txBody>
      </p:sp>
    </p:spTree>
    <p:extLst>
      <p:ext uri="{BB962C8B-B14F-4D97-AF65-F5344CB8AC3E}">
        <p14:creationId xmlns:p14="http://schemas.microsoft.com/office/powerpoint/2010/main" val="25743644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 typeface="+mj-lt"/>
              <a:buNone/>
              <a:tabLst/>
              <a:defRPr/>
            </a:pPr>
            <a:r>
              <a:rPr lang="sv-SE" sz="1200" b="0" i="0" u="none" strike="noStrike" cap="none" noProof="0" dirty="0">
                <a:solidFill>
                  <a:schemeClr val="dk1"/>
                </a:solidFill>
                <a:latin typeface="Gill Sans"/>
                <a:ea typeface="Gill Sans"/>
                <a:cs typeface="Gill Sans"/>
                <a:sym typeface="Gill Sans"/>
              </a:rPr>
              <a:t>Att göra:</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Förmedla skillnaden mellan öppna och slutna frågor (med hjälp av exemplen på sliden).</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Öppna frågor är att föredra – g</a:t>
            </a:r>
            <a:r>
              <a:rPr lang="sv-SE" dirty="0">
                <a:latin typeface="Open Sans" panose="020B0606030504020204" pitchFamily="34" charset="0"/>
              </a:rPr>
              <a:t>er personer större möjlighet att tänka efter själva.</a:t>
            </a:r>
            <a:endParaRPr lang="sv-SE" sz="1200" b="1" u="none" strike="noStrike" cap="none" noProof="0" dirty="0">
              <a:solidFill>
                <a:srgbClr val="5B47A0"/>
              </a:solidFill>
              <a:latin typeface="Documan Heavy" pitchFamily="2" charset="77"/>
              <a:ea typeface="Gill Sans"/>
              <a:cs typeface="Arial" panose="020B0604020202020204" pitchFamily="34" charset="0"/>
              <a:sym typeface="Trebuchet MS"/>
            </a:endParaRPr>
          </a:p>
          <a:p>
            <a:pPr marL="685800" marR="0" lvl="1" indent="-22860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endParaRPr lang="sv-SE" sz="1200" b="0" u="none" strike="noStrike" cap="none" noProof="0" dirty="0">
              <a:solidFill>
                <a:srgbClr val="5B47A0"/>
              </a:solidFill>
              <a:latin typeface="Documan Heavy" pitchFamily="2" charset="77"/>
              <a:ea typeface="Gill Sans"/>
              <a:cs typeface="Arial" panose="020B0604020202020204" pitchFamily="34" charset="0"/>
              <a:sym typeface="Trebuchet MS"/>
            </a:endParaRPr>
          </a:p>
          <a:p>
            <a:pPr marL="685800" marR="0" lvl="1" indent="-22860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endParaRPr lang="sv-SE" sz="1200" b="0" u="none" strike="noStrike" cap="none" noProof="0" dirty="0">
              <a:solidFill>
                <a:srgbClr val="5B47A0"/>
              </a:solidFill>
              <a:latin typeface="Documan Heavy" pitchFamily="2" charset="77"/>
              <a:ea typeface="Gill Sans"/>
              <a:cs typeface="Arial" panose="020B0604020202020204" pitchFamily="34" charset="0"/>
              <a:sym typeface="Trebuchet MS"/>
            </a:endParaRPr>
          </a:p>
          <a:p>
            <a:pPr marL="228600" marR="0" lvl="0" indent="-228600" algn="l" rtl="0">
              <a:spcBef>
                <a:spcPts val="0"/>
              </a:spcBef>
              <a:spcAft>
                <a:spcPts val="0"/>
              </a:spcAft>
              <a:buSzPct val="25000"/>
              <a:buFont typeface="+mj-lt"/>
              <a:buAutoNum type="arabicPeriod"/>
            </a:pPr>
            <a:endParaRPr lang="sv-SE" sz="1200" b="0" i="0" u="none" strike="noStrike" cap="none" noProof="0" dirty="0">
              <a:solidFill>
                <a:schemeClr val="dk1"/>
              </a:solidFill>
              <a:latin typeface="Gill Sans"/>
              <a:ea typeface="Gill Sans"/>
              <a:cs typeface="Gill Sans"/>
              <a:sym typeface="Gill Sans"/>
            </a:endParaRPr>
          </a:p>
          <a:p>
            <a:pPr marL="228600" marR="0" lvl="0" indent="-228600" algn="l" rtl="0">
              <a:spcBef>
                <a:spcPts val="0"/>
              </a:spcBef>
              <a:spcAft>
                <a:spcPts val="0"/>
              </a:spcAft>
              <a:buSzPct val="25000"/>
              <a:buFont typeface="+mj-lt"/>
              <a:buAutoNum type="arabicPeriod"/>
            </a:pPr>
            <a:endParaRPr lang="sv-SE" sz="1200" b="0" i="0" u="none" strike="noStrike" cap="none" noProof="0"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200" kern="1200" noProof="0" dirty="0">
              <a:solidFill>
                <a:schemeClr val="tx1"/>
              </a:solidFill>
              <a:effectLst/>
              <a:latin typeface="+mn-lt"/>
              <a:ea typeface="+mn-ea"/>
              <a:cs typeface="+mn-cs"/>
            </a:endParaRPr>
          </a:p>
          <a:p>
            <a:pPr marL="0" marR="0" lvl="0" indent="0" algn="l" rtl="0">
              <a:spcBef>
                <a:spcPts val="0"/>
              </a:spcBef>
              <a:spcAft>
                <a:spcPts val="0"/>
              </a:spcAft>
              <a:buSzPct val="25000"/>
              <a:buNone/>
            </a:pPr>
            <a:endParaRPr lang="sv-SE" sz="1200" b="0" i="0" u="none" strike="noStrike" cap="none"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200" b="0" i="0" u="none" strike="noStrike" cap="none" dirty="0">
              <a:solidFill>
                <a:schemeClr val="dk1"/>
              </a:solidFill>
              <a:latin typeface="Gill Sans"/>
              <a:ea typeface="Gill Sans"/>
              <a:cs typeface="Gill Sans"/>
              <a:sym typeface="Gill Sans"/>
            </a:endParaRPr>
          </a:p>
          <a:p>
            <a:endParaRPr lang="sv-SE"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94</a:t>
            </a:fld>
            <a:endParaRPr lang="sv-SE"/>
          </a:p>
        </p:txBody>
      </p:sp>
    </p:spTree>
    <p:extLst>
      <p:ext uri="{BB962C8B-B14F-4D97-AF65-F5344CB8AC3E}">
        <p14:creationId xmlns:p14="http://schemas.microsoft.com/office/powerpoint/2010/main" val="15906682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A2BD1-EC76-0A8E-9876-50E53F8AE7B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6EF417-C020-058F-D106-56C5D837E4D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610CE65-C541-C581-FCB6-4B4AC33A78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 typeface="+mj-lt"/>
              <a:buNone/>
              <a:tabLst/>
              <a:defRPr/>
            </a:pPr>
            <a:r>
              <a:rPr lang="sv-SE" sz="1200" b="0" i="0" u="none" strike="noStrike" cap="none" noProof="0" dirty="0">
                <a:solidFill>
                  <a:schemeClr val="dk1"/>
                </a:solidFill>
                <a:latin typeface="Gill Sans"/>
                <a:ea typeface="Gill Sans"/>
                <a:cs typeface="Gill Sans"/>
                <a:sym typeface="Gill Sans"/>
              </a:rPr>
              <a:t>Att göra:</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Förmedla hur du kan bemöta frågor genom att bjuda in andra att svara (med hjälp av exemplet på sliden).</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Påminn om att MVP-ledaren är där för </a:t>
            </a:r>
            <a:r>
              <a:rPr lang="sv-SE" b="0" i="0" u="sng" dirty="0">
                <a:effectLst/>
              </a:rPr>
              <a:t>leda</a:t>
            </a:r>
            <a:r>
              <a:rPr lang="sv-SE" b="0" i="0" dirty="0">
                <a:effectLst/>
              </a:rPr>
              <a:t> samtalet (inte föra sin egen talan).</a:t>
            </a:r>
            <a:endParaRPr lang="sv-SE" sz="1200" b="0" i="0" u="none" strike="noStrike" cap="none" noProof="0" dirty="0">
              <a:solidFill>
                <a:schemeClr val="dk1"/>
              </a:solidFill>
              <a:latin typeface="Gill Sans"/>
              <a:ea typeface="Gill Sans"/>
              <a:cs typeface="Gill Sans"/>
              <a:sym typeface="Gill Sans"/>
            </a:endParaRPr>
          </a:p>
          <a:p>
            <a:pPr marL="228600" marR="0" lvl="0" indent="-228600" algn="l" rtl="0">
              <a:spcBef>
                <a:spcPts val="0"/>
              </a:spcBef>
              <a:spcAft>
                <a:spcPts val="0"/>
              </a:spcAft>
              <a:buSzPct val="25000"/>
              <a:buFont typeface="+mj-lt"/>
              <a:buAutoNum type="arabicPeriod"/>
            </a:pPr>
            <a:endParaRPr lang="sv-SE" sz="1200" b="0" i="0" u="none" strike="noStrike" cap="none" noProof="0"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200" kern="1200" noProof="0" dirty="0">
              <a:solidFill>
                <a:schemeClr val="tx1"/>
              </a:solidFill>
              <a:effectLst/>
              <a:latin typeface="+mn-lt"/>
              <a:ea typeface="+mn-ea"/>
              <a:cs typeface="+mn-cs"/>
            </a:endParaRPr>
          </a:p>
          <a:p>
            <a:pPr marL="0" marR="0" lvl="0" indent="0" algn="l" rtl="0">
              <a:spcBef>
                <a:spcPts val="0"/>
              </a:spcBef>
              <a:spcAft>
                <a:spcPts val="0"/>
              </a:spcAft>
              <a:buSzPct val="25000"/>
              <a:buNone/>
            </a:pPr>
            <a:endParaRPr lang="sv-SE" sz="1200" b="0" i="0" u="none" strike="noStrike" cap="none"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200" b="0" i="0" u="none" strike="noStrike" cap="none" dirty="0">
              <a:solidFill>
                <a:schemeClr val="dk1"/>
              </a:solidFill>
              <a:latin typeface="Gill Sans"/>
              <a:ea typeface="Gill Sans"/>
              <a:cs typeface="Gill Sans"/>
              <a:sym typeface="Gill Sans"/>
            </a:endParaRPr>
          </a:p>
          <a:p>
            <a:endParaRPr lang="sv-SE" dirty="0"/>
          </a:p>
        </p:txBody>
      </p:sp>
      <p:sp>
        <p:nvSpPr>
          <p:cNvPr id="4" name="Platshållare för bildnummer 3">
            <a:extLst>
              <a:ext uri="{FF2B5EF4-FFF2-40B4-BE49-F238E27FC236}">
                <a16:creationId xmlns:a16="http://schemas.microsoft.com/office/drawing/2014/main" id="{61DF626A-2F3B-D189-CBE3-AE640AC95FCC}"/>
              </a:ext>
            </a:extLst>
          </p:cNvPr>
          <p:cNvSpPr>
            <a:spLocks noGrp="1"/>
          </p:cNvSpPr>
          <p:nvPr>
            <p:ph type="sldNum" sz="quarter" idx="5"/>
          </p:nvPr>
        </p:nvSpPr>
        <p:spPr/>
        <p:txBody>
          <a:bodyPr/>
          <a:lstStyle/>
          <a:p>
            <a:fld id="{4DC01E4E-69F1-4149-85FE-E8F355F61696}" type="slidenum">
              <a:rPr lang="sv-SE" smtClean="0"/>
              <a:t>95</a:t>
            </a:fld>
            <a:endParaRPr lang="sv-SE"/>
          </a:p>
        </p:txBody>
      </p:sp>
    </p:spTree>
    <p:extLst>
      <p:ext uri="{BB962C8B-B14F-4D97-AF65-F5344CB8AC3E}">
        <p14:creationId xmlns:p14="http://schemas.microsoft.com/office/powerpoint/2010/main" val="26178588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dirty="0"/>
              <a:t>Förmedla vikten av att bekräfta deltagares tankar och erfarenheter (med </a:t>
            </a:r>
            <a:r>
              <a:rPr lang="sv-SE" sz="1200" b="0" i="0" u="none" strike="noStrike" cap="none" noProof="0" dirty="0">
                <a:solidFill>
                  <a:schemeClr val="dk1"/>
                </a:solidFill>
                <a:latin typeface="Gill Sans"/>
                <a:ea typeface="Gill Sans"/>
                <a:cs typeface="Gill Sans"/>
                <a:sym typeface="Gill Sans"/>
              </a:rPr>
              <a:t>hjälp av exemplen på sliden).</a:t>
            </a:r>
            <a:endParaRPr lang="sv-SE" dirty="0"/>
          </a:p>
          <a:p>
            <a:pPr marL="228600" indent="-228600">
              <a:buFont typeface="+mj-lt"/>
              <a:buAutoNum type="arabicPeriod"/>
            </a:pPr>
            <a:endParaRPr lang="sv-SE" dirty="0"/>
          </a:p>
          <a:p>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228600" indent="-228600">
              <a:buFont typeface="+mj-lt"/>
              <a:buAutoNum type="arabicPeriod"/>
            </a:pPr>
            <a:r>
              <a:rPr lang="sv-SE" sz="1800" b="0" i="0" u="none" strike="noStrike" dirty="0">
                <a:solidFill>
                  <a:srgbClr val="000000"/>
                </a:solidFill>
                <a:effectLst/>
                <a:latin typeface="Calibri" panose="020F0502020204030204" pitchFamily="34" charset="0"/>
              </a:rPr>
              <a:t>Att bekräfta deltagare handlar om att i ord och handling visa att du ser och hör </a:t>
            </a:r>
            <a:r>
              <a:rPr lang="sv-SE" dirty="0"/>
              <a:t>deltagares tankar/ reflektioner/erfarenheter – utan att döma eller värdera.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Genom ögonkontakt, nyfikenhet och tacksamhet för att deltagare delar med sig – </a:t>
            </a:r>
            <a:r>
              <a:rPr lang="sv-SE" dirty="0"/>
              <a:t>skapar vi förtroende och tillit i samtalet. </a:t>
            </a:r>
          </a:p>
          <a:p>
            <a:endParaRPr lang="sv-SE"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96</a:t>
            </a:fld>
            <a:endParaRPr lang="sv-SE"/>
          </a:p>
        </p:txBody>
      </p:sp>
    </p:spTree>
    <p:extLst>
      <p:ext uri="{BB962C8B-B14F-4D97-AF65-F5344CB8AC3E}">
        <p14:creationId xmlns:p14="http://schemas.microsoft.com/office/powerpoint/2010/main" val="46907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 typeface="+mj-lt"/>
              <a:buNone/>
              <a:tabLst/>
              <a:defRPr/>
            </a:pPr>
            <a:r>
              <a:rPr lang="sv-SE" sz="1200" b="0" i="0" u="none" strike="noStrike" cap="none" noProof="0" dirty="0">
                <a:solidFill>
                  <a:schemeClr val="dk1"/>
                </a:solidFill>
                <a:latin typeface="Gill Sans"/>
                <a:ea typeface="Gill Sans"/>
                <a:cs typeface="Gill Sans"/>
                <a:sym typeface="Gill Sans"/>
              </a:rPr>
              <a:t>Att göra:</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Förmedla hur du kan spegla det deltagare säger eller berättar (med hjälp av exemplen på sliden).</a:t>
            </a:r>
          </a:p>
          <a:p>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sz="1200" u="none" kern="1200" dirty="0">
              <a:solidFill>
                <a:schemeClr val="tx1"/>
              </a:solidFill>
              <a:effectLst/>
              <a:latin typeface="+mn-lt"/>
              <a:ea typeface="+mn-ea"/>
              <a:cs typeface="+mn-cs"/>
            </a:endParaRPr>
          </a:p>
          <a:p>
            <a:pPr marL="228600" indent="-228600">
              <a:buFont typeface="+mj-lt"/>
              <a:buAutoNum type="arabicPeriod"/>
            </a:pPr>
            <a:r>
              <a:rPr lang="sv-SE" sz="1200" kern="1200" noProof="0" dirty="0">
                <a:solidFill>
                  <a:schemeClr val="tx1"/>
                </a:solidFill>
                <a:effectLst/>
                <a:latin typeface="+mn-lt"/>
                <a:ea typeface="+mn-ea"/>
                <a:cs typeface="+mn-cs"/>
              </a:rPr>
              <a:t>Att spegla är att med dina egna ord förmedla din förståelse av vad en deltagare berättar.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u="none" strike="noStrike" cap="none" dirty="0">
                <a:solidFill>
                  <a:schemeClr val="dk1"/>
                </a:solidFill>
                <a:latin typeface="Gill Sans"/>
                <a:ea typeface="Gill Sans"/>
                <a:cs typeface="Gill Sans"/>
                <a:sym typeface="Gill Sans"/>
              </a:rPr>
              <a:t>När vi speglar visar vi att vi vill förstå och öppna upp för ett samtal - snarare än att debattera om ”rätt/fel”. </a:t>
            </a:r>
          </a:p>
          <a:p>
            <a:pPr marL="228600" indent="-228600">
              <a:buFont typeface="+mj-lt"/>
              <a:buAutoNum type="arabicPeriod"/>
            </a:pPr>
            <a:r>
              <a:rPr lang="sv-SE" sz="1200" kern="1200" noProof="0" dirty="0">
                <a:solidFill>
                  <a:schemeClr val="tx1"/>
                </a:solidFill>
                <a:effectLst/>
                <a:latin typeface="+mn-lt"/>
                <a:ea typeface="+mn-ea"/>
                <a:cs typeface="+mn-cs"/>
              </a:rPr>
              <a:t>Samtidigt ges deltagare möjlighet att korrigera en om man uppfattat något fel. </a:t>
            </a:r>
          </a:p>
          <a:p>
            <a:pPr marL="228600" indent="-228600">
              <a:buFont typeface="+mj-lt"/>
              <a:buAutoNum type="arabicPeriod"/>
            </a:pPr>
            <a:r>
              <a:rPr lang="sv-SE" sz="1200" kern="1200" noProof="0" dirty="0">
                <a:solidFill>
                  <a:schemeClr val="tx1"/>
                </a:solidFill>
                <a:effectLst/>
                <a:latin typeface="+mn-lt"/>
                <a:ea typeface="+mn-ea"/>
                <a:cs typeface="+mn-cs"/>
              </a:rPr>
              <a:t>Vi kan göra det lättare för deltagare att korrigera oss med fraser som:</a:t>
            </a:r>
          </a:p>
          <a:p>
            <a:pPr marL="685800" lvl="1" indent="-228600">
              <a:buFont typeface="Arial" panose="020B0604020202020204" pitchFamily="34" charset="0"/>
              <a:buChar char="•"/>
            </a:pPr>
            <a:r>
              <a:rPr lang="sv-SE" sz="1200" kern="1200" noProof="0" dirty="0">
                <a:solidFill>
                  <a:schemeClr val="tx1"/>
                </a:solidFill>
                <a:effectLst/>
                <a:latin typeface="+mn-lt"/>
                <a:ea typeface="+mn-ea"/>
                <a:cs typeface="+mn-cs"/>
              </a:rPr>
              <a:t>”</a:t>
            </a:r>
            <a:r>
              <a:rPr lang="sv-SE" sz="1200" b="1" kern="1200" noProof="0" dirty="0">
                <a:solidFill>
                  <a:schemeClr val="tx1"/>
                </a:solidFill>
                <a:effectLst/>
                <a:latin typeface="+mn-lt"/>
                <a:ea typeface="+mn-ea"/>
                <a:cs typeface="+mn-cs"/>
              </a:rPr>
              <a:t>Förstår jag dig rätt att </a:t>
            </a:r>
            <a:r>
              <a:rPr lang="sv-SE" sz="1200" kern="1200" noProof="0" dirty="0">
                <a:solidFill>
                  <a:schemeClr val="tx1"/>
                </a:solidFill>
                <a:effectLst/>
                <a:latin typeface="+mn-lt"/>
                <a:ea typeface="+mn-ea"/>
                <a:cs typeface="+mn-cs"/>
              </a:rPr>
              <a:t>du vill kunna knuffas och skoja med dina kompisar? Berätta mer…”</a:t>
            </a:r>
          </a:p>
          <a:p>
            <a:pPr marL="685800" lvl="1" indent="-228600">
              <a:buFont typeface="Arial" panose="020B0604020202020204" pitchFamily="34" charset="0"/>
              <a:buChar char="•"/>
            </a:pPr>
            <a:r>
              <a:rPr lang="sv-SE" sz="1200" kern="1200" noProof="0" dirty="0">
                <a:solidFill>
                  <a:schemeClr val="tx1"/>
                </a:solidFill>
                <a:effectLst/>
                <a:latin typeface="+mn-lt"/>
                <a:ea typeface="+mn-ea"/>
                <a:cs typeface="+mn-cs"/>
              </a:rPr>
              <a:t>”</a:t>
            </a:r>
            <a:r>
              <a:rPr lang="sv-SE" sz="1200" b="1" kern="1200" noProof="0" dirty="0">
                <a:solidFill>
                  <a:schemeClr val="tx1"/>
                </a:solidFill>
                <a:effectLst/>
                <a:latin typeface="+mn-lt"/>
                <a:ea typeface="+mn-ea"/>
                <a:cs typeface="+mn-cs"/>
              </a:rPr>
              <a:t>Det du/ni beskriver låter som en känsla av att</a:t>
            </a:r>
            <a:r>
              <a:rPr lang="sv-SE" sz="1200" kern="1200" noProof="0" dirty="0">
                <a:solidFill>
                  <a:schemeClr val="tx1"/>
                </a:solidFill>
                <a:effectLst/>
                <a:latin typeface="+mn-lt"/>
                <a:ea typeface="+mn-ea"/>
                <a:cs typeface="+mn-cs"/>
              </a:rPr>
              <a:t> ingen vuxen bryr sig”</a:t>
            </a:r>
          </a:p>
          <a:p>
            <a:pPr marL="685800" lvl="1" indent="-228600">
              <a:buFont typeface="Arial" panose="020B0604020202020204" pitchFamily="34" charset="0"/>
              <a:buChar char="•"/>
            </a:pPr>
            <a:endParaRPr lang="sv-SE" sz="1200" kern="1200" noProof="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endParaRPr lang="sv-SE"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ct val="25000"/>
              <a:buFont typeface="+mj-lt"/>
              <a:buNone/>
              <a:tabLst/>
              <a:defRPr/>
            </a:pPr>
            <a:endParaRPr lang="sv-SE" dirty="0"/>
          </a:p>
          <a:p>
            <a:pPr marL="0" marR="0" lvl="0" indent="0" algn="l" defTabSz="914400" rtl="0" eaLnBrk="1" fontAlgn="auto" latinLnBrk="0" hangingPunct="1">
              <a:lnSpc>
                <a:spcPct val="100000"/>
              </a:lnSpc>
              <a:spcBef>
                <a:spcPts val="0"/>
              </a:spcBef>
              <a:spcAft>
                <a:spcPts val="0"/>
              </a:spcAft>
              <a:buClrTx/>
              <a:buSzPct val="25000"/>
              <a:buFont typeface="+mj-lt"/>
              <a:buNone/>
              <a:tabLst/>
              <a:defRPr/>
            </a:pPr>
            <a:endParaRPr lang="sv-SE" dirty="0"/>
          </a:p>
          <a:p>
            <a:pPr marL="0" marR="0" lvl="0" indent="0" algn="l" defTabSz="914400" rtl="0" eaLnBrk="1" fontAlgn="auto" latinLnBrk="0" hangingPunct="1">
              <a:lnSpc>
                <a:spcPct val="100000"/>
              </a:lnSpc>
              <a:spcBef>
                <a:spcPts val="0"/>
              </a:spcBef>
              <a:spcAft>
                <a:spcPts val="0"/>
              </a:spcAft>
              <a:buClrTx/>
              <a:buSzPct val="25000"/>
              <a:buFont typeface="+mj-lt"/>
              <a:buNone/>
              <a:tabLst/>
              <a:defRPr/>
            </a:pPr>
            <a:endParaRPr lang="sv-SE"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97</a:t>
            </a:fld>
            <a:endParaRPr lang="sv-SE"/>
          </a:p>
        </p:txBody>
      </p:sp>
    </p:spTree>
    <p:extLst>
      <p:ext uri="{BB962C8B-B14F-4D97-AF65-F5344CB8AC3E}">
        <p14:creationId xmlns:p14="http://schemas.microsoft.com/office/powerpoint/2010/main" val="28323734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FB7CB-84E8-1DE0-5ED7-D739E48DB07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CDE4A21-D45D-53DB-84B4-A838C86BD84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48E5797-54C1-DD51-BD6C-8E4015BC5122}"/>
              </a:ext>
            </a:extLst>
          </p:cNvPr>
          <p:cNvSpPr>
            <a:spLocks noGrp="1"/>
          </p:cNvSpPr>
          <p:nvPr>
            <p:ph type="body" idx="1"/>
          </p:nvPr>
        </p:nvSpPr>
        <p:spPr/>
        <p:txBody>
          <a:bodyPr/>
          <a:lstStyle/>
          <a:p>
            <a:r>
              <a:rPr lang="sv-SE" dirty="0"/>
              <a:t>Att göra:</a:t>
            </a:r>
          </a:p>
          <a:p>
            <a:pPr marL="228600" indent="-228600">
              <a:buFont typeface="+mj-lt"/>
              <a:buAutoNum type="arabicPeriod"/>
            </a:pPr>
            <a:r>
              <a:rPr lang="sv-SE" dirty="0"/>
              <a:t>Förmedla vikten av att undvika att värdera deltagares tankar, inspel och reflektioner.</a:t>
            </a:r>
          </a:p>
          <a:p>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228600" indent="-228600">
              <a:buFont typeface="+mj-lt"/>
              <a:buAutoNum type="arabicPeriod"/>
            </a:pPr>
            <a:r>
              <a:rPr lang="sv-SE" dirty="0"/>
              <a:t>När vi värderar deltagares bidrag blottar vi våra egna åsikter om rätt och fel. </a:t>
            </a:r>
          </a:p>
          <a:p>
            <a:pPr marL="228600" indent="-228600">
              <a:buFont typeface="+mj-lt"/>
              <a:buAutoNum type="arabicPeriod"/>
            </a:pPr>
            <a:r>
              <a:rPr lang="sv-SE" dirty="0"/>
              <a:t>Detta försvårar ett öppet samtal där det ska vara okej att få tänka olika. </a:t>
            </a:r>
          </a:p>
          <a:p>
            <a:pPr marL="228600" indent="-228600">
              <a:buFont typeface="+mj-lt"/>
              <a:buAutoNum type="arabicPeriod"/>
            </a:pPr>
            <a:r>
              <a:rPr lang="sv-SE" dirty="0"/>
              <a:t>Det är dock skillnad om en deltagare värderar vad en annan deltagare säger – då deras maktposition i rummet är mer jämlik.</a:t>
            </a:r>
          </a:p>
          <a:p>
            <a:pPr marL="228600" indent="-228600">
              <a:buFont typeface="+mj-lt"/>
              <a:buAutoNum type="arabicPeriod"/>
            </a:pPr>
            <a:r>
              <a:rPr lang="sv-SE" b="1" dirty="0"/>
              <a:t>Undantag</a:t>
            </a:r>
            <a:r>
              <a:rPr lang="sv-SE" dirty="0"/>
              <a:t> – kom ihåg att detta inte gäller om direkta kränkningar eller förolämpningar sker i rummet. Vid sådana lägen bär vi som ledare ansvaret att ingripa.</a:t>
            </a:r>
            <a:endParaRPr lang="sv-SE" sz="1000" b="0" i="0" u="none" strike="noStrike" cap="none" noProof="0" dirty="0">
              <a:solidFill>
                <a:schemeClr val="dk1"/>
              </a:solidFill>
              <a:latin typeface="Gill Sans"/>
              <a:ea typeface="Gill Sans"/>
              <a:cs typeface="Gill Sans"/>
              <a:sym typeface="Gill Sans"/>
            </a:endParaRPr>
          </a:p>
          <a:p>
            <a:pPr marL="228600" marR="0" lvl="0" indent="-228600" algn="l" rtl="0">
              <a:spcBef>
                <a:spcPts val="0"/>
              </a:spcBef>
              <a:spcAft>
                <a:spcPts val="0"/>
              </a:spcAft>
              <a:buSzPct val="25000"/>
              <a:buFont typeface="+mj-lt"/>
              <a:buAutoNum type="arabicPeriod"/>
            </a:pPr>
            <a:endParaRPr lang="sv-SE" sz="1000" b="0" i="0" u="none" strike="noStrike" cap="none" noProof="0" dirty="0">
              <a:solidFill>
                <a:schemeClr val="dk1"/>
              </a:solidFill>
              <a:latin typeface="Gill Sans"/>
              <a:ea typeface="Gill Sans"/>
              <a:cs typeface="Gill Sans"/>
              <a:sym typeface="Gill Sans"/>
            </a:endParaRPr>
          </a:p>
          <a:p>
            <a:pPr marL="228600" marR="0" lvl="0" indent="-228600" algn="l" rtl="0">
              <a:spcBef>
                <a:spcPts val="0"/>
              </a:spcBef>
              <a:spcAft>
                <a:spcPts val="0"/>
              </a:spcAft>
              <a:buSzPct val="25000"/>
              <a:buFont typeface="+mj-lt"/>
              <a:buAutoNum type="arabicPeriod"/>
            </a:pPr>
            <a:endParaRPr lang="sv-SE" sz="1000" b="0" i="0" u="none" strike="noStrike" cap="none" noProof="0"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000" b="0" i="0" u="none" strike="noStrike" cap="none" dirty="0">
              <a:solidFill>
                <a:schemeClr val="dk1"/>
              </a:solidFill>
              <a:latin typeface="Gill Sans"/>
              <a:ea typeface="Gill Sans"/>
              <a:cs typeface="Gill Sans"/>
              <a:sym typeface="Gill Sans"/>
            </a:endParaRPr>
          </a:p>
          <a:p>
            <a:endParaRPr lang="sv-SE" dirty="0"/>
          </a:p>
        </p:txBody>
      </p:sp>
      <p:sp>
        <p:nvSpPr>
          <p:cNvPr id="4" name="Platshållare för bildnummer 3">
            <a:extLst>
              <a:ext uri="{FF2B5EF4-FFF2-40B4-BE49-F238E27FC236}">
                <a16:creationId xmlns:a16="http://schemas.microsoft.com/office/drawing/2014/main" id="{7C2F52C3-E1B5-5D00-1F29-C8C8D8628B03}"/>
              </a:ext>
            </a:extLst>
          </p:cNvPr>
          <p:cNvSpPr>
            <a:spLocks noGrp="1"/>
          </p:cNvSpPr>
          <p:nvPr>
            <p:ph type="sldNum" sz="quarter" idx="5"/>
          </p:nvPr>
        </p:nvSpPr>
        <p:spPr/>
        <p:txBody>
          <a:bodyPr/>
          <a:lstStyle/>
          <a:p>
            <a:fld id="{4DC01E4E-69F1-4149-85FE-E8F355F61696}" type="slidenum">
              <a:rPr lang="sv-SE" smtClean="0"/>
              <a:t>98</a:t>
            </a:fld>
            <a:endParaRPr lang="sv-SE"/>
          </a:p>
        </p:txBody>
      </p:sp>
    </p:spTree>
    <p:extLst>
      <p:ext uri="{BB962C8B-B14F-4D97-AF65-F5344CB8AC3E}">
        <p14:creationId xmlns:p14="http://schemas.microsoft.com/office/powerpoint/2010/main" val="33806783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F766B-E986-A98B-2531-AA992687A9F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888AA91-A107-3B0C-3F44-61111ACD034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2296831-ABCB-84CF-E32C-F8A5A257B4D9}"/>
              </a:ext>
            </a:extLst>
          </p:cNvPr>
          <p:cNvSpPr>
            <a:spLocks noGrp="1"/>
          </p:cNvSpPr>
          <p:nvPr>
            <p:ph type="body" idx="1"/>
          </p:nvPr>
        </p:nvSpPr>
        <p:spPr/>
        <p:txBody>
          <a:bodyPr/>
          <a:lstStyle/>
          <a:p>
            <a:r>
              <a:rPr lang="sv-SE" dirty="0"/>
              <a:t>Att göra:</a:t>
            </a:r>
          </a:p>
          <a:p>
            <a:pPr marL="228600" indent="-228600">
              <a:buFont typeface="+mj-lt"/>
              <a:buAutoNum type="arabicPeriod"/>
            </a:pPr>
            <a:r>
              <a:rPr lang="sv-SE" dirty="0"/>
              <a:t>Förmedla innebörden av att sammanfatta det centrala för att skapa tydlighet i samtalet för alla (med hjälp av exemplet på sliden).</a:t>
            </a:r>
          </a:p>
          <a:p>
            <a:pPr marL="228600" indent="-228600">
              <a:buFont typeface="+mj-lt"/>
              <a:buAutoNum type="arabicPeriod"/>
            </a:pPr>
            <a:endParaRPr lang="sv-SE" dirty="0"/>
          </a:p>
        </p:txBody>
      </p:sp>
      <p:sp>
        <p:nvSpPr>
          <p:cNvPr id="4" name="Platshållare för bildnummer 3">
            <a:extLst>
              <a:ext uri="{FF2B5EF4-FFF2-40B4-BE49-F238E27FC236}">
                <a16:creationId xmlns:a16="http://schemas.microsoft.com/office/drawing/2014/main" id="{C1FC68DB-4229-BF5F-E589-1B3DD4D7B038}"/>
              </a:ext>
            </a:extLst>
          </p:cNvPr>
          <p:cNvSpPr>
            <a:spLocks noGrp="1"/>
          </p:cNvSpPr>
          <p:nvPr>
            <p:ph type="sldNum" sz="quarter" idx="5"/>
          </p:nvPr>
        </p:nvSpPr>
        <p:spPr/>
        <p:txBody>
          <a:bodyPr/>
          <a:lstStyle/>
          <a:p>
            <a:fld id="{4DC01E4E-69F1-4149-85FE-E8F355F61696}" type="slidenum">
              <a:rPr lang="sv-SE" smtClean="0"/>
              <a:t>99</a:t>
            </a:fld>
            <a:endParaRPr lang="sv-SE"/>
          </a:p>
        </p:txBody>
      </p:sp>
    </p:spTree>
    <p:extLst>
      <p:ext uri="{BB962C8B-B14F-4D97-AF65-F5344CB8AC3E}">
        <p14:creationId xmlns:p14="http://schemas.microsoft.com/office/powerpoint/2010/main" val="2514842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C5D235-7CA9-1F45-B410-D81120CA3D87}"/>
              </a:ext>
            </a:extLst>
          </p:cNvPr>
          <p:cNvSpPr>
            <a:spLocks noGrp="1"/>
          </p:cNvSpPr>
          <p:nvPr>
            <p:ph type="ctrTitle"/>
          </p:nvPr>
        </p:nvSpPr>
        <p:spPr>
          <a:xfrm>
            <a:off x="1524000" y="1122363"/>
            <a:ext cx="9144000" cy="2387600"/>
          </a:xfrm>
        </p:spPr>
        <p:txBody>
          <a:bodyPr anchor="b"/>
          <a:lstStyle>
            <a:lvl1pPr algn="ctr">
              <a:defRPr sz="6000" baseline="0">
                <a:latin typeface="HelveticaRounded LT Pro Bd" panose="020F0804030503020204" pitchFamily="34" charset="77"/>
              </a:defRPr>
            </a:lvl1pPr>
          </a:lstStyle>
          <a:p>
            <a:r>
              <a:rPr lang="sv-SE"/>
              <a:t>Klicka här för att ändra mall för rubrikformat</a:t>
            </a:r>
            <a:endParaRPr/>
          </a:p>
        </p:txBody>
      </p:sp>
      <p:sp>
        <p:nvSpPr>
          <p:cNvPr id="3" name="Underrubrik 2">
            <a:extLst>
              <a:ext uri="{FF2B5EF4-FFF2-40B4-BE49-F238E27FC236}">
                <a16:creationId xmlns:a16="http://schemas.microsoft.com/office/drawing/2014/main" id="{BE1ADDB3-FB53-F043-A7EB-7E1D95514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a:p>
        </p:txBody>
      </p:sp>
      <p:sp>
        <p:nvSpPr>
          <p:cNvPr id="4" name="Platshållare för datum 3">
            <a:extLst>
              <a:ext uri="{FF2B5EF4-FFF2-40B4-BE49-F238E27FC236}">
                <a16:creationId xmlns:a16="http://schemas.microsoft.com/office/drawing/2014/main" id="{3E9CA983-EADA-7D47-A7C1-9DA1C64F228A}"/>
              </a:ext>
            </a:extLst>
          </p:cNvPr>
          <p:cNvSpPr>
            <a:spLocks noGrp="1"/>
          </p:cNvSpPr>
          <p:nvPr>
            <p:ph type="dt" sz="half" idx="10"/>
          </p:nvPr>
        </p:nvSpPr>
        <p:spPr/>
        <p:txBody>
          <a:bodyPr/>
          <a:lstStyle/>
          <a:p>
            <a:fld id="{0DAACDEC-61AF-674F-BE6D-A368205A2B18}" type="datetimeFigureOut">
              <a:rPr lang="sv-SE" smtClean="0"/>
              <a:t>2025-09-23</a:t>
            </a:fld>
            <a:endParaRPr lang="sv-SE"/>
          </a:p>
        </p:txBody>
      </p:sp>
      <p:sp>
        <p:nvSpPr>
          <p:cNvPr id="5" name="Platshållare för sidfot 4">
            <a:extLst>
              <a:ext uri="{FF2B5EF4-FFF2-40B4-BE49-F238E27FC236}">
                <a16:creationId xmlns:a16="http://schemas.microsoft.com/office/drawing/2014/main" id="{F93A7D69-8D4D-E847-85B9-9BC61A828EE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59E57CF-DA00-E040-B487-7F6E038F28F3}"/>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179513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33F08C-7EEA-9B4E-9CE8-6F0F41AEDB88}"/>
              </a:ext>
            </a:extLst>
          </p:cNvPr>
          <p:cNvSpPr>
            <a:spLocks noGrp="1"/>
          </p:cNvSpPr>
          <p:nvPr>
            <p:ph type="title"/>
          </p:nvPr>
        </p:nvSpPr>
        <p:spPr/>
        <p:txBody>
          <a:bodyPr/>
          <a:lstStyle/>
          <a:p>
            <a:r>
              <a:rPr lang="sv-SE"/>
              <a:t>Klicka här för att ändra mall för rubrikformat</a:t>
            </a:r>
            <a:endParaRPr/>
          </a:p>
        </p:txBody>
      </p:sp>
      <p:sp>
        <p:nvSpPr>
          <p:cNvPr id="3" name="Platshållare för lodrät text 2">
            <a:extLst>
              <a:ext uri="{FF2B5EF4-FFF2-40B4-BE49-F238E27FC236}">
                <a16:creationId xmlns:a16="http://schemas.microsoft.com/office/drawing/2014/main" id="{E68282C1-6FEB-7E4F-9B05-9EE8BE519BA0}"/>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datum 3">
            <a:extLst>
              <a:ext uri="{FF2B5EF4-FFF2-40B4-BE49-F238E27FC236}">
                <a16:creationId xmlns:a16="http://schemas.microsoft.com/office/drawing/2014/main" id="{62BFA10F-56B1-A646-B50C-3AE92733C03A}"/>
              </a:ext>
            </a:extLst>
          </p:cNvPr>
          <p:cNvSpPr>
            <a:spLocks noGrp="1"/>
          </p:cNvSpPr>
          <p:nvPr>
            <p:ph type="dt" sz="half" idx="10"/>
          </p:nvPr>
        </p:nvSpPr>
        <p:spPr/>
        <p:txBody>
          <a:bodyPr/>
          <a:lstStyle/>
          <a:p>
            <a:fld id="{0DAACDEC-61AF-674F-BE6D-A368205A2B18}" type="datetimeFigureOut">
              <a:rPr lang="sv-SE" smtClean="0"/>
              <a:t>2025-09-23</a:t>
            </a:fld>
            <a:endParaRPr lang="sv-SE"/>
          </a:p>
        </p:txBody>
      </p:sp>
      <p:sp>
        <p:nvSpPr>
          <p:cNvPr id="5" name="Platshållare för sidfot 4">
            <a:extLst>
              <a:ext uri="{FF2B5EF4-FFF2-40B4-BE49-F238E27FC236}">
                <a16:creationId xmlns:a16="http://schemas.microsoft.com/office/drawing/2014/main" id="{0F122FEC-CAAA-874D-81AB-C7283BB49EB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3FD7AA-6D7D-7640-B8B1-42F6B43C5688}"/>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824250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A30FD659-0A3A-CC49-9827-284C67CCA461}"/>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a:p>
        </p:txBody>
      </p:sp>
      <p:sp>
        <p:nvSpPr>
          <p:cNvPr id="3" name="Platshållare för lodrät text 2">
            <a:extLst>
              <a:ext uri="{FF2B5EF4-FFF2-40B4-BE49-F238E27FC236}">
                <a16:creationId xmlns:a16="http://schemas.microsoft.com/office/drawing/2014/main" id="{81121793-34C3-7A45-AA9E-02EFF6B9F6D6}"/>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datum 3">
            <a:extLst>
              <a:ext uri="{FF2B5EF4-FFF2-40B4-BE49-F238E27FC236}">
                <a16:creationId xmlns:a16="http://schemas.microsoft.com/office/drawing/2014/main" id="{D48DB950-33BD-1748-8BB3-9B74AC8F986E}"/>
              </a:ext>
            </a:extLst>
          </p:cNvPr>
          <p:cNvSpPr>
            <a:spLocks noGrp="1"/>
          </p:cNvSpPr>
          <p:nvPr>
            <p:ph type="dt" sz="half" idx="10"/>
          </p:nvPr>
        </p:nvSpPr>
        <p:spPr/>
        <p:txBody>
          <a:bodyPr/>
          <a:lstStyle/>
          <a:p>
            <a:fld id="{0DAACDEC-61AF-674F-BE6D-A368205A2B18}" type="datetimeFigureOut">
              <a:rPr lang="sv-SE" smtClean="0"/>
              <a:t>2025-09-23</a:t>
            </a:fld>
            <a:endParaRPr lang="sv-SE"/>
          </a:p>
        </p:txBody>
      </p:sp>
      <p:sp>
        <p:nvSpPr>
          <p:cNvPr id="5" name="Platshållare för sidfot 4">
            <a:extLst>
              <a:ext uri="{FF2B5EF4-FFF2-40B4-BE49-F238E27FC236}">
                <a16:creationId xmlns:a16="http://schemas.microsoft.com/office/drawing/2014/main" id="{727D3B9C-389A-CD41-ABDF-FDDDE275E01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DDB0494-E697-FC40-BBF5-AA2B5DF2C86E}"/>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831856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12192000" cy="6858000"/>
          </a:xfrm>
        </p:spPr>
        <p:txBody>
          <a:bodyPr>
            <a:normAutofit/>
          </a:bodyPr>
          <a:lstStyle>
            <a:lvl1pPr algn="ctr">
              <a:defRPr sz="7200">
                <a:solidFill>
                  <a:schemeClr val="accent1"/>
                </a:solidFill>
              </a:defRPr>
            </a:lvl1pPr>
          </a:lstStyle>
          <a:p>
            <a:r>
              <a:rPr lang="sv-SE"/>
              <a:t>Klicka här för att ändra format</a:t>
            </a:r>
          </a:p>
        </p:txBody>
      </p:sp>
    </p:spTree>
    <p:extLst>
      <p:ext uri="{BB962C8B-B14F-4D97-AF65-F5344CB8AC3E}">
        <p14:creationId xmlns:p14="http://schemas.microsoft.com/office/powerpoint/2010/main" val="2216387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8F2D76-3C7E-FF4D-813D-39DA7405ECE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4B987B8-E5F6-194F-B5DB-2AE586E7A7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ECACE55-BE52-AF47-BF8E-CAAEC667DAE4}"/>
              </a:ext>
            </a:extLst>
          </p:cNvPr>
          <p:cNvSpPr>
            <a:spLocks noGrp="1"/>
          </p:cNvSpPr>
          <p:nvPr>
            <p:ph type="dt" sz="half" idx="10"/>
          </p:nvPr>
        </p:nvSpPr>
        <p:spPr/>
        <p:txBody>
          <a:bodyPr/>
          <a:lstStyle/>
          <a:p>
            <a:fld id="{87729D58-E711-C240-A309-04D56A8C4384}" type="datetimeFigureOut">
              <a:rPr lang="sv-SE" smtClean="0"/>
              <a:t>2025-09-23</a:t>
            </a:fld>
            <a:endParaRPr lang="sv-SE"/>
          </a:p>
        </p:txBody>
      </p:sp>
      <p:sp>
        <p:nvSpPr>
          <p:cNvPr id="5" name="Platshållare för sidfot 4">
            <a:extLst>
              <a:ext uri="{FF2B5EF4-FFF2-40B4-BE49-F238E27FC236}">
                <a16:creationId xmlns:a16="http://schemas.microsoft.com/office/drawing/2014/main" id="{2287A0A2-F4B5-6B4A-A8CF-B784531CC45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687B01-F6DF-034D-8283-84C7AF3472F1}"/>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2067867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5FDACA-1F77-B140-9843-104330DA3C2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A31BE27-BDE6-D247-B715-3D89B2C8CA14}"/>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E97EC6A-BE95-6346-946C-3004240845F8}"/>
              </a:ext>
            </a:extLst>
          </p:cNvPr>
          <p:cNvSpPr>
            <a:spLocks noGrp="1"/>
          </p:cNvSpPr>
          <p:nvPr>
            <p:ph type="dt" sz="half" idx="10"/>
          </p:nvPr>
        </p:nvSpPr>
        <p:spPr/>
        <p:txBody>
          <a:bodyPr/>
          <a:lstStyle/>
          <a:p>
            <a:fld id="{87729D58-E711-C240-A309-04D56A8C4384}" type="datetimeFigureOut">
              <a:rPr lang="sv-SE" smtClean="0"/>
              <a:t>2025-09-23</a:t>
            </a:fld>
            <a:endParaRPr lang="sv-SE"/>
          </a:p>
        </p:txBody>
      </p:sp>
      <p:sp>
        <p:nvSpPr>
          <p:cNvPr id="5" name="Platshållare för sidfot 4">
            <a:extLst>
              <a:ext uri="{FF2B5EF4-FFF2-40B4-BE49-F238E27FC236}">
                <a16:creationId xmlns:a16="http://schemas.microsoft.com/office/drawing/2014/main" id="{A2657B11-57F2-C044-BFE2-6A2389CDF23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204870C-89C8-E042-A9C8-C893689E8972}"/>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3484976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4F6911-F122-364E-936F-6E26F9DCD26D}"/>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A06C65D9-8591-B146-809E-01DFB98A1E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92E5356-A0FC-F945-B4FA-B9507E408C46}"/>
              </a:ext>
            </a:extLst>
          </p:cNvPr>
          <p:cNvSpPr>
            <a:spLocks noGrp="1"/>
          </p:cNvSpPr>
          <p:nvPr>
            <p:ph type="dt" sz="half" idx="10"/>
          </p:nvPr>
        </p:nvSpPr>
        <p:spPr/>
        <p:txBody>
          <a:bodyPr/>
          <a:lstStyle/>
          <a:p>
            <a:fld id="{87729D58-E711-C240-A309-04D56A8C4384}" type="datetimeFigureOut">
              <a:rPr lang="sv-SE" smtClean="0"/>
              <a:t>2025-09-23</a:t>
            </a:fld>
            <a:endParaRPr lang="sv-SE"/>
          </a:p>
        </p:txBody>
      </p:sp>
      <p:sp>
        <p:nvSpPr>
          <p:cNvPr id="5" name="Platshållare för sidfot 4">
            <a:extLst>
              <a:ext uri="{FF2B5EF4-FFF2-40B4-BE49-F238E27FC236}">
                <a16:creationId xmlns:a16="http://schemas.microsoft.com/office/drawing/2014/main" id="{6A6FD217-DC5E-8842-A949-9FBDE2309BB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9ED0378-D03A-E64D-8240-0CE294ED269D}"/>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92897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327D42-4390-3441-A94E-9EEAD8CF92F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FDE13EE-5F57-AE40-9C55-91A9C2287C85}"/>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88106B1-4770-0F45-9D73-574E557F934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D53FBF4-2039-544C-8C18-E819B23DAC27}"/>
              </a:ext>
            </a:extLst>
          </p:cNvPr>
          <p:cNvSpPr>
            <a:spLocks noGrp="1"/>
          </p:cNvSpPr>
          <p:nvPr>
            <p:ph type="dt" sz="half" idx="10"/>
          </p:nvPr>
        </p:nvSpPr>
        <p:spPr/>
        <p:txBody>
          <a:bodyPr/>
          <a:lstStyle/>
          <a:p>
            <a:fld id="{87729D58-E711-C240-A309-04D56A8C4384}" type="datetimeFigureOut">
              <a:rPr lang="sv-SE" smtClean="0"/>
              <a:t>2025-09-23</a:t>
            </a:fld>
            <a:endParaRPr lang="sv-SE"/>
          </a:p>
        </p:txBody>
      </p:sp>
      <p:sp>
        <p:nvSpPr>
          <p:cNvPr id="6" name="Platshållare för sidfot 5">
            <a:extLst>
              <a:ext uri="{FF2B5EF4-FFF2-40B4-BE49-F238E27FC236}">
                <a16:creationId xmlns:a16="http://schemas.microsoft.com/office/drawing/2014/main" id="{541FC5C6-85E3-E240-9D4E-4A110047963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7C974F8-96FF-594D-B905-C86983306A0B}"/>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595463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D80F3A-3D79-A046-8AEF-EF2518FC9987}"/>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04C0D9D-BB97-BD42-B98E-AFEB4D57EC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DD2592B0-D37B-A24A-8626-64064E8D61E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AD1FA13-A127-CF44-8F17-2509025507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9F9DF4B2-8913-A94A-9C25-172842429F20}"/>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BF60C2D-95C8-1242-9D43-53AE842A73D8}"/>
              </a:ext>
            </a:extLst>
          </p:cNvPr>
          <p:cNvSpPr>
            <a:spLocks noGrp="1"/>
          </p:cNvSpPr>
          <p:nvPr>
            <p:ph type="dt" sz="half" idx="10"/>
          </p:nvPr>
        </p:nvSpPr>
        <p:spPr/>
        <p:txBody>
          <a:bodyPr/>
          <a:lstStyle/>
          <a:p>
            <a:fld id="{87729D58-E711-C240-A309-04D56A8C4384}" type="datetimeFigureOut">
              <a:rPr lang="sv-SE" smtClean="0"/>
              <a:t>2025-09-23</a:t>
            </a:fld>
            <a:endParaRPr lang="sv-SE"/>
          </a:p>
        </p:txBody>
      </p:sp>
      <p:sp>
        <p:nvSpPr>
          <p:cNvPr id="8" name="Platshållare för sidfot 7">
            <a:extLst>
              <a:ext uri="{FF2B5EF4-FFF2-40B4-BE49-F238E27FC236}">
                <a16:creationId xmlns:a16="http://schemas.microsoft.com/office/drawing/2014/main" id="{B48D20D8-3B3F-4D40-BFB6-7DF0DB4A7F2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9F8A9EC-5AE2-3643-938C-D3D067DA08A2}"/>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1387504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080557-9708-4B41-913E-8BE0517C6F43}"/>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3E5B36C-8B96-6844-8DEC-35EE69E9CF20}"/>
              </a:ext>
            </a:extLst>
          </p:cNvPr>
          <p:cNvSpPr>
            <a:spLocks noGrp="1"/>
          </p:cNvSpPr>
          <p:nvPr>
            <p:ph type="dt" sz="half" idx="10"/>
          </p:nvPr>
        </p:nvSpPr>
        <p:spPr/>
        <p:txBody>
          <a:bodyPr/>
          <a:lstStyle/>
          <a:p>
            <a:fld id="{87729D58-E711-C240-A309-04D56A8C4384}" type="datetimeFigureOut">
              <a:rPr lang="sv-SE" smtClean="0"/>
              <a:t>2025-09-23</a:t>
            </a:fld>
            <a:endParaRPr lang="sv-SE"/>
          </a:p>
        </p:txBody>
      </p:sp>
      <p:sp>
        <p:nvSpPr>
          <p:cNvPr id="4" name="Platshållare för sidfot 3">
            <a:extLst>
              <a:ext uri="{FF2B5EF4-FFF2-40B4-BE49-F238E27FC236}">
                <a16:creationId xmlns:a16="http://schemas.microsoft.com/office/drawing/2014/main" id="{B247CE54-E456-A74E-9970-C277F025162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D0EB499-7EC6-EC4A-93BB-BC0A53B6C81C}"/>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1989011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2B1CCA1-43A3-1D40-A541-7C6F1E3F52B2}"/>
              </a:ext>
            </a:extLst>
          </p:cNvPr>
          <p:cNvSpPr>
            <a:spLocks noGrp="1"/>
          </p:cNvSpPr>
          <p:nvPr>
            <p:ph type="dt" sz="half" idx="10"/>
          </p:nvPr>
        </p:nvSpPr>
        <p:spPr/>
        <p:txBody>
          <a:bodyPr/>
          <a:lstStyle/>
          <a:p>
            <a:fld id="{87729D58-E711-C240-A309-04D56A8C4384}" type="datetimeFigureOut">
              <a:rPr lang="sv-SE" smtClean="0"/>
              <a:t>2025-09-23</a:t>
            </a:fld>
            <a:endParaRPr lang="sv-SE"/>
          </a:p>
        </p:txBody>
      </p:sp>
      <p:sp>
        <p:nvSpPr>
          <p:cNvPr id="3" name="Platshållare för sidfot 2">
            <a:extLst>
              <a:ext uri="{FF2B5EF4-FFF2-40B4-BE49-F238E27FC236}">
                <a16:creationId xmlns:a16="http://schemas.microsoft.com/office/drawing/2014/main" id="{DF6F70FB-0FD3-6A4B-AEBF-8B98EB94B7E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7CDC9B7-F204-1748-B359-A5F4C29FE34C}"/>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356677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D2F21E-FADA-1D49-84B5-7B45CA917BA4}"/>
              </a:ext>
            </a:extLst>
          </p:cNvPr>
          <p:cNvSpPr>
            <a:spLocks noGrp="1"/>
          </p:cNvSpPr>
          <p:nvPr>
            <p:ph type="title"/>
          </p:nvPr>
        </p:nvSpPr>
        <p:spPr/>
        <p:txBody>
          <a:bodyPr/>
          <a:lstStyle/>
          <a:p>
            <a:r>
              <a:rPr lang="sv-SE"/>
              <a:t>Klicka här för att ändra mall för rubrikformat</a:t>
            </a:r>
            <a:endParaRPr/>
          </a:p>
        </p:txBody>
      </p:sp>
      <p:sp>
        <p:nvSpPr>
          <p:cNvPr id="3" name="Platshållare för innehåll 2">
            <a:extLst>
              <a:ext uri="{FF2B5EF4-FFF2-40B4-BE49-F238E27FC236}">
                <a16:creationId xmlns:a16="http://schemas.microsoft.com/office/drawing/2014/main" id="{190057AA-0B84-4B43-9E81-944F2AC7B7F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datum 3">
            <a:extLst>
              <a:ext uri="{FF2B5EF4-FFF2-40B4-BE49-F238E27FC236}">
                <a16:creationId xmlns:a16="http://schemas.microsoft.com/office/drawing/2014/main" id="{A7EEF8EA-9C9F-034B-AA29-BE8BC68C22CA}"/>
              </a:ext>
            </a:extLst>
          </p:cNvPr>
          <p:cNvSpPr>
            <a:spLocks noGrp="1"/>
          </p:cNvSpPr>
          <p:nvPr>
            <p:ph type="dt" sz="half" idx="10"/>
          </p:nvPr>
        </p:nvSpPr>
        <p:spPr/>
        <p:txBody>
          <a:bodyPr/>
          <a:lstStyle/>
          <a:p>
            <a:fld id="{0DAACDEC-61AF-674F-BE6D-A368205A2B18}" type="datetimeFigureOut">
              <a:rPr lang="sv-SE" smtClean="0"/>
              <a:t>2025-09-23</a:t>
            </a:fld>
            <a:endParaRPr lang="sv-SE"/>
          </a:p>
        </p:txBody>
      </p:sp>
      <p:sp>
        <p:nvSpPr>
          <p:cNvPr id="5" name="Platshållare för sidfot 4">
            <a:extLst>
              <a:ext uri="{FF2B5EF4-FFF2-40B4-BE49-F238E27FC236}">
                <a16:creationId xmlns:a16="http://schemas.microsoft.com/office/drawing/2014/main" id="{0ACB8D0A-CB03-D343-8544-6660EE0AAC5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566A37A-A7AB-164C-8CC1-9C42DB54C807}"/>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371025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C69A18-02BA-A847-9139-3D7164255BF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90A6759-2FE7-EC42-94E2-7E32D7E53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09965B5-F4BE-2641-B330-2D16149DD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C2CFC74-1D81-3448-8260-90EAA6D3F5C0}"/>
              </a:ext>
            </a:extLst>
          </p:cNvPr>
          <p:cNvSpPr>
            <a:spLocks noGrp="1"/>
          </p:cNvSpPr>
          <p:nvPr>
            <p:ph type="dt" sz="half" idx="10"/>
          </p:nvPr>
        </p:nvSpPr>
        <p:spPr/>
        <p:txBody>
          <a:bodyPr/>
          <a:lstStyle/>
          <a:p>
            <a:fld id="{87729D58-E711-C240-A309-04D56A8C4384}" type="datetimeFigureOut">
              <a:rPr lang="sv-SE" smtClean="0"/>
              <a:t>2025-09-23</a:t>
            </a:fld>
            <a:endParaRPr lang="sv-SE"/>
          </a:p>
        </p:txBody>
      </p:sp>
      <p:sp>
        <p:nvSpPr>
          <p:cNvPr id="6" name="Platshållare för sidfot 5">
            <a:extLst>
              <a:ext uri="{FF2B5EF4-FFF2-40B4-BE49-F238E27FC236}">
                <a16:creationId xmlns:a16="http://schemas.microsoft.com/office/drawing/2014/main" id="{A2575293-3819-2B4C-BA34-0F35D1D186F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F00C864-3301-D549-B24B-12C25CBE6F10}"/>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2450234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F653E8-7A73-1D44-8873-C9AECA80796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F6F7171-C6E7-8F4A-868A-0C8FA5B36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66D677A6-79F7-F243-8F2E-25D0C7C1F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EAFCC18-8B5B-CD47-A173-A7D05B20B7CB}"/>
              </a:ext>
            </a:extLst>
          </p:cNvPr>
          <p:cNvSpPr>
            <a:spLocks noGrp="1"/>
          </p:cNvSpPr>
          <p:nvPr>
            <p:ph type="dt" sz="half" idx="10"/>
          </p:nvPr>
        </p:nvSpPr>
        <p:spPr/>
        <p:txBody>
          <a:bodyPr/>
          <a:lstStyle/>
          <a:p>
            <a:fld id="{87729D58-E711-C240-A309-04D56A8C4384}" type="datetimeFigureOut">
              <a:rPr lang="sv-SE" smtClean="0"/>
              <a:t>2025-09-23</a:t>
            </a:fld>
            <a:endParaRPr lang="sv-SE"/>
          </a:p>
        </p:txBody>
      </p:sp>
      <p:sp>
        <p:nvSpPr>
          <p:cNvPr id="6" name="Platshållare för sidfot 5">
            <a:extLst>
              <a:ext uri="{FF2B5EF4-FFF2-40B4-BE49-F238E27FC236}">
                <a16:creationId xmlns:a16="http://schemas.microsoft.com/office/drawing/2014/main" id="{2EAD1016-BE54-1D46-BEBC-D6B2EF78A3C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BB9453E-7131-784D-92EF-1CB3238E7EFD}"/>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2318116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07F879-02FE-0544-A333-B4FF1AD5E15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7784696-514E-2E4C-97A6-3B4EE0473C08}"/>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0530CBE-2026-A444-9C82-817DA8427568}"/>
              </a:ext>
            </a:extLst>
          </p:cNvPr>
          <p:cNvSpPr>
            <a:spLocks noGrp="1"/>
          </p:cNvSpPr>
          <p:nvPr>
            <p:ph type="dt" sz="half" idx="10"/>
          </p:nvPr>
        </p:nvSpPr>
        <p:spPr/>
        <p:txBody>
          <a:bodyPr/>
          <a:lstStyle/>
          <a:p>
            <a:fld id="{87729D58-E711-C240-A309-04D56A8C4384}" type="datetimeFigureOut">
              <a:rPr lang="sv-SE" smtClean="0"/>
              <a:t>2025-09-23</a:t>
            </a:fld>
            <a:endParaRPr lang="sv-SE"/>
          </a:p>
        </p:txBody>
      </p:sp>
      <p:sp>
        <p:nvSpPr>
          <p:cNvPr id="5" name="Platshållare för sidfot 4">
            <a:extLst>
              <a:ext uri="{FF2B5EF4-FFF2-40B4-BE49-F238E27FC236}">
                <a16:creationId xmlns:a16="http://schemas.microsoft.com/office/drawing/2014/main" id="{FE07E6D4-B9D9-B640-984F-663EAC207C8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1C726D8-A950-6042-BABA-7FABD7EAD779}"/>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47860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2EAA8D7-10AE-1349-81E0-6E8AAD3F9322}"/>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8A1BD6F-4D7F-434B-ABAF-7D7051E908D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D6DEE60-7E87-7444-8443-866F7E4DEE3F}"/>
              </a:ext>
            </a:extLst>
          </p:cNvPr>
          <p:cNvSpPr>
            <a:spLocks noGrp="1"/>
          </p:cNvSpPr>
          <p:nvPr>
            <p:ph type="dt" sz="half" idx="10"/>
          </p:nvPr>
        </p:nvSpPr>
        <p:spPr/>
        <p:txBody>
          <a:bodyPr/>
          <a:lstStyle/>
          <a:p>
            <a:fld id="{87729D58-E711-C240-A309-04D56A8C4384}" type="datetimeFigureOut">
              <a:rPr lang="sv-SE" smtClean="0"/>
              <a:t>2025-09-23</a:t>
            </a:fld>
            <a:endParaRPr lang="sv-SE"/>
          </a:p>
        </p:txBody>
      </p:sp>
      <p:sp>
        <p:nvSpPr>
          <p:cNvPr id="5" name="Platshållare för sidfot 4">
            <a:extLst>
              <a:ext uri="{FF2B5EF4-FFF2-40B4-BE49-F238E27FC236}">
                <a16:creationId xmlns:a16="http://schemas.microsoft.com/office/drawing/2014/main" id="{EAD1104C-E7D3-8D45-BA3C-D8E61DC1DDB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12EEA73-A304-AA48-8850-2C0017284EF7}"/>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152606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B35926-C3F4-8C49-80FC-B26952B4C4E4}"/>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a:p>
        </p:txBody>
      </p:sp>
      <p:sp>
        <p:nvSpPr>
          <p:cNvPr id="3" name="Platshållare för text 2">
            <a:extLst>
              <a:ext uri="{FF2B5EF4-FFF2-40B4-BE49-F238E27FC236}">
                <a16:creationId xmlns:a16="http://schemas.microsoft.com/office/drawing/2014/main" id="{A0A88971-E5E5-1E4D-9C85-C7703654F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3BF1BB07-9720-8E43-8E52-2F649C595D4B}"/>
              </a:ext>
            </a:extLst>
          </p:cNvPr>
          <p:cNvSpPr>
            <a:spLocks noGrp="1"/>
          </p:cNvSpPr>
          <p:nvPr>
            <p:ph type="dt" sz="half" idx="10"/>
          </p:nvPr>
        </p:nvSpPr>
        <p:spPr/>
        <p:txBody>
          <a:bodyPr/>
          <a:lstStyle/>
          <a:p>
            <a:fld id="{0DAACDEC-61AF-674F-BE6D-A368205A2B18}" type="datetimeFigureOut">
              <a:rPr lang="sv-SE" smtClean="0"/>
              <a:t>2025-09-23</a:t>
            </a:fld>
            <a:endParaRPr lang="sv-SE"/>
          </a:p>
        </p:txBody>
      </p:sp>
      <p:sp>
        <p:nvSpPr>
          <p:cNvPr id="5" name="Platshållare för sidfot 4">
            <a:extLst>
              <a:ext uri="{FF2B5EF4-FFF2-40B4-BE49-F238E27FC236}">
                <a16:creationId xmlns:a16="http://schemas.microsoft.com/office/drawing/2014/main" id="{673766B4-11E9-9048-B663-E8A236A27C1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8929267-BDD7-8240-9044-0CA4945CB5EA}"/>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75625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FDD181-C8B2-FF4D-98C7-DA2AA255C2C2}"/>
              </a:ext>
            </a:extLst>
          </p:cNvPr>
          <p:cNvSpPr>
            <a:spLocks noGrp="1"/>
          </p:cNvSpPr>
          <p:nvPr>
            <p:ph type="title"/>
          </p:nvPr>
        </p:nvSpPr>
        <p:spPr/>
        <p:txBody>
          <a:bodyPr/>
          <a:lstStyle/>
          <a:p>
            <a:r>
              <a:rPr lang="sv-SE"/>
              <a:t>Klicka här för att ändra mall för rubrikformat</a:t>
            </a:r>
            <a:endParaRPr/>
          </a:p>
        </p:txBody>
      </p:sp>
      <p:sp>
        <p:nvSpPr>
          <p:cNvPr id="3" name="Platshållare för innehåll 2">
            <a:extLst>
              <a:ext uri="{FF2B5EF4-FFF2-40B4-BE49-F238E27FC236}">
                <a16:creationId xmlns:a16="http://schemas.microsoft.com/office/drawing/2014/main" id="{0D727C9D-FFC7-514A-9080-EE33C7C4430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innehåll 3">
            <a:extLst>
              <a:ext uri="{FF2B5EF4-FFF2-40B4-BE49-F238E27FC236}">
                <a16:creationId xmlns:a16="http://schemas.microsoft.com/office/drawing/2014/main" id="{55B93C91-BA53-E648-AE64-77C9E0BCDE27}"/>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5" name="Platshållare för datum 4">
            <a:extLst>
              <a:ext uri="{FF2B5EF4-FFF2-40B4-BE49-F238E27FC236}">
                <a16:creationId xmlns:a16="http://schemas.microsoft.com/office/drawing/2014/main" id="{0AF17BF7-9280-ED46-99DD-03024A7D115B}"/>
              </a:ext>
            </a:extLst>
          </p:cNvPr>
          <p:cNvSpPr>
            <a:spLocks noGrp="1"/>
          </p:cNvSpPr>
          <p:nvPr>
            <p:ph type="dt" sz="half" idx="10"/>
          </p:nvPr>
        </p:nvSpPr>
        <p:spPr/>
        <p:txBody>
          <a:bodyPr/>
          <a:lstStyle/>
          <a:p>
            <a:fld id="{0DAACDEC-61AF-674F-BE6D-A368205A2B18}" type="datetimeFigureOut">
              <a:rPr lang="sv-SE" smtClean="0"/>
              <a:t>2025-09-23</a:t>
            </a:fld>
            <a:endParaRPr lang="sv-SE"/>
          </a:p>
        </p:txBody>
      </p:sp>
      <p:sp>
        <p:nvSpPr>
          <p:cNvPr id="6" name="Platshållare för sidfot 5">
            <a:extLst>
              <a:ext uri="{FF2B5EF4-FFF2-40B4-BE49-F238E27FC236}">
                <a16:creationId xmlns:a16="http://schemas.microsoft.com/office/drawing/2014/main" id="{306259ED-455D-6941-8B33-96B6B0EB89B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668CA8D-C773-AF4B-A959-89ECFFD3894E}"/>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381612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2ACA08-D3F5-7E40-9612-F66F438D04CA}"/>
              </a:ext>
            </a:extLst>
          </p:cNvPr>
          <p:cNvSpPr>
            <a:spLocks noGrp="1"/>
          </p:cNvSpPr>
          <p:nvPr>
            <p:ph type="title"/>
          </p:nvPr>
        </p:nvSpPr>
        <p:spPr>
          <a:xfrm>
            <a:off x="839788" y="365125"/>
            <a:ext cx="10515600" cy="1325563"/>
          </a:xfrm>
        </p:spPr>
        <p:txBody>
          <a:bodyPr/>
          <a:lstStyle/>
          <a:p>
            <a:r>
              <a:rPr lang="sv-SE"/>
              <a:t>Klicka här för att ändra mall för rubrikformat</a:t>
            </a:r>
            <a:endParaRPr/>
          </a:p>
        </p:txBody>
      </p:sp>
      <p:sp>
        <p:nvSpPr>
          <p:cNvPr id="3" name="Platshållare för text 2">
            <a:extLst>
              <a:ext uri="{FF2B5EF4-FFF2-40B4-BE49-F238E27FC236}">
                <a16:creationId xmlns:a16="http://schemas.microsoft.com/office/drawing/2014/main" id="{61611C9E-8582-BC4D-9BE7-FF7DF7D5A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FEC728C0-BEE3-5840-90C3-399AC68604CB}"/>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5" name="Platshållare för text 4">
            <a:extLst>
              <a:ext uri="{FF2B5EF4-FFF2-40B4-BE49-F238E27FC236}">
                <a16:creationId xmlns:a16="http://schemas.microsoft.com/office/drawing/2014/main" id="{FA802CE2-108C-1544-BEB7-EEFBC52CE9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13BBD47F-0FE5-D74E-B986-1639E4F58955}"/>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7" name="Platshållare för datum 6">
            <a:extLst>
              <a:ext uri="{FF2B5EF4-FFF2-40B4-BE49-F238E27FC236}">
                <a16:creationId xmlns:a16="http://schemas.microsoft.com/office/drawing/2014/main" id="{224FC5EE-96EE-E549-8A7B-E81923159703}"/>
              </a:ext>
            </a:extLst>
          </p:cNvPr>
          <p:cNvSpPr>
            <a:spLocks noGrp="1"/>
          </p:cNvSpPr>
          <p:nvPr>
            <p:ph type="dt" sz="half" idx="10"/>
          </p:nvPr>
        </p:nvSpPr>
        <p:spPr/>
        <p:txBody>
          <a:bodyPr/>
          <a:lstStyle/>
          <a:p>
            <a:fld id="{0DAACDEC-61AF-674F-BE6D-A368205A2B18}" type="datetimeFigureOut">
              <a:rPr lang="sv-SE" smtClean="0"/>
              <a:t>2025-09-23</a:t>
            </a:fld>
            <a:endParaRPr lang="sv-SE"/>
          </a:p>
        </p:txBody>
      </p:sp>
      <p:sp>
        <p:nvSpPr>
          <p:cNvPr id="8" name="Platshållare för sidfot 7">
            <a:extLst>
              <a:ext uri="{FF2B5EF4-FFF2-40B4-BE49-F238E27FC236}">
                <a16:creationId xmlns:a16="http://schemas.microsoft.com/office/drawing/2014/main" id="{B0D7A108-3CCD-7C4B-931A-146F1D0FFE0C}"/>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16EF462-7AB5-F349-A6CF-720815531440}"/>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1157677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C8353A-1EBD-1841-81B0-575782F07F32}"/>
              </a:ext>
            </a:extLst>
          </p:cNvPr>
          <p:cNvSpPr>
            <a:spLocks noGrp="1"/>
          </p:cNvSpPr>
          <p:nvPr>
            <p:ph type="title"/>
          </p:nvPr>
        </p:nvSpPr>
        <p:spPr/>
        <p:txBody>
          <a:bodyPr/>
          <a:lstStyle/>
          <a:p>
            <a:r>
              <a:rPr lang="sv-SE"/>
              <a:t>Klicka här för att ändra mall för rubrikformat</a:t>
            </a:r>
            <a:endParaRPr/>
          </a:p>
        </p:txBody>
      </p:sp>
      <p:sp>
        <p:nvSpPr>
          <p:cNvPr id="3" name="Platshållare för datum 2">
            <a:extLst>
              <a:ext uri="{FF2B5EF4-FFF2-40B4-BE49-F238E27FC236}">
                <a16:creationId xmlns:a16="http://schemas.microsoft.com/office/drawing/2014/main" id="{659FBAB8-1282-F24D-B930-C804A3550156}"/>
              </a:ext>
            </a:extLst>
          </p:cNvPr>
          <p:cNvSpPr>
            <a:spLocks noGrp="1"/>
          </p:cNvSpPr>
          <p:nvPr>
            <p:ph type="dt" sz="half" idx="10"/>
          </p:nvPr>
        </p:nvSpPr>
        <p:spPr/>
        <p:txBody>
          <a:bodyPr/>
          <a:lstStyle/>
          <a:p>
            <a:fld id="{0DAACDEC-61AF-674F-BE6D-A368205A2B18}" type="datetimeFigureOut">
              <a:rPr lang="sv-SE" smtClean="0"/>
              <a:t>2025-09-23</a:t>
            </a:fld>
            <a:endParaRPr lang="sv-SE"/>
          </a:p>
        </p:txBody>
      </p:sp>
      <p:sp>
        <p:nvSpPr>
          <p:cNvPr id="4" name="Platshållare för sidfot 3">
            <a:extLst>
              <a:ext uri="{FF2B5EF4-FFF2-40B4-BE49-F238E27FC236}">
                <a16:creationId xmlns:a16="http://schemas.microsoft.com/office/drawing/2014/main" id="{420D37A2-AE67-234E-B228-6D5B1DD8AB67}"/>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FF486BF-BB04-8042-801D-84B22BE664E3}"/>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1469319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BEC9CC2-E245-1842-BD90-E8DBDD0805A4}"/>
              </a:ext>
            </a:extLst>
          </p:cNvPr>
          <p:cNvSpPr>
            <a:spLocks noGrp="1"/>
          </p:cNvSpPr>
          <p:nvPr>
            <p:ph type="dt" sz="half" idx="10"/>
          </p:nvPr>
        </p:nvSpPr>
        <p:spPr/>
        <p:txBody>
          <a:bodyPr/>
          <a:lstStyle/>
          <a:p>
            <a:fld id="{0DAACDEC-61AF-674F-BE6D-A368205A2B18}" type="datetimeFigureOut">
              <a:rPr lang="sv-SE" smtClean="0"/>
              <a:t>2025-09-23</a:t>
            </a:fld>
            <a:endParaRPr lang="sv-SE"/>
          </a:p>
        </p:txBody>
      </p:sp>
      <p:sp>
        <p:nvSpPr>
          <p:cNvPr id="3" name="Platshållare för sidfot 2">
            <a:extLst>
              <a:ext uri="{FF2B5EF4-FFF2-40B4-BE49-F238E27FC236}">
                <a16:creationId xmlns:a16="http://schemas.microsoft.com/office/drawing/2014/main" id="{64EBBC78-BFD6-7B47-98B5-446BC11CD7D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2D03861-D3CB-BF4C-ADDB-89AD94EFBF55}"/>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1717550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2CC3C7-30E4-704E-9CC6-17408BDDCEB8}"/>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a:p>
        </p:txBody>
      </p:sp>
      <p:sp>
        <p:nvSpPr>
          <p:cNvPr id="3" name="Platshållare för innehåll 2">
            <a:extLst>
              <a:ext uri="{FF2B5EF4-FFF2-40B4-BE49-F238E27FC236}">
                <a16:creationId xmlns:a16="http://schemas.microsoft.com/office/drawing/2014/main" id="{09A96DB2-45FF-C94D-96FE-4B3709264B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text 3">
            <a:extLst>
              <a:ext uri="{FF2B5EF4-FFF2-40B4-BE49-F238E27FC236}">
                <a16:creationId xmlns:a16="http://schemas.microsoft.com/office/drawing/2014/main" id="{99E178D6-7612-E74E-ABE8-496D9B63C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1EDD76B-B76F-BC42-B864-0594E9100ACE}"/>
              </a:ext>
            </a:extLst>
          </p:cNvPr>
          <p:cNvSpPr>
            <a:spLocks noGrp="1"/>
          </p:cNvSpPr>
          <p:nvPr>
            <p:ph type="dt" sz="half" idx="10"/>
          </p:nvPr>
        </p:nvSpPr>
        <p:spPr/>
        <p:txBody>
          <a:bodyPr/>
          <a:lstStyle/>
          <a:p>
            <a:fld id="{0DAACDEC-61AF-674F-BE6D-A368205A2B18}" type="datetimeFigureOut">
              <a:rPr lang="sv-SE" smtClean="0"/>
              <a:t>2025-09-23</a:t>
            </a:fld>
            <a:endParaRPr lang="sv-SE"/>
          </a:p>
        </p:txBody>
      </p:sp>
      <p:sp>
        <p:nvSpPr>
          <p:cNvPr id="6" name="Platshållare för sidfot 5">
            <a:extLst>
              <a:ext uri="{FF2B5EF4-FFF2-40B4-BE49-F238E27FC236}">
                <a16:creationId xmlns:a16="http://schemas.microsoft.com/office/drawing/2014/main" id="{5E6D4E86-B767-0142-9208-3198E3C9D1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86DDD58-DA79-054E-82CA-7BC76A085C5F}"/>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648284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AC308D-BABC-3B4C-8271-1E05D01ECF9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a:p>
        </p:txBody>
      </p:sp>
      <p:sp>
        <p:nvSpPr>
          <p:cNvPr id="3" name="Platshållare för bild 2">
            <a:extLst>
              <a:ext uri="{FF2B5EF4-FFF2-40B4-BE49-F238E27FC236}">
                <a16:creationId xmlns:a16="http://schemas.microsoft.com/office/drawing/2014/main" id="{18A55EAC-F36E-1541-BF8E-1E54018A77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Platshållare för text 3">
            <a:extLst>
              <a:ext uri="{FF2B5EF4-FFF2-40B4-BE49-F238E27FC236}">
                <a16:creationId xmlns:a16="http://schemas.microsoft.com/office/drawing/2014/main" id="{6307E499-400E-C345-A4AF-E25EE3546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6247ACD-A610-AD48-854B-DEF8CC222C44}"/>
              </a:ext>
            </a:extLst>
          </p:cNvPr>
          <p:cNvSpPr>
            <a:spLocks noGrp="1"/>
          </p:cNvSpPr>
          <p:nvPr>
            <p:ph type="dt" sz="half" idx="10"/>
          </p:nvPr>
        </p:nvSpPr>
        <p:spPr/>
        <p:txBody>
          <a:bodyPr/>
          <a:lstStyle/>
          <a:p>
            <a:fld id="{0DAACDEC-61AF-674F-BE6D-A368205A2B18}" type="datetimeFigureOut">
              <a:rPr lang="sv-SE" smtClean="0"/>
              <a:t>2025-09-23</a:t>
            </a:fld>
            <a:endParaRPr lang="sv-SE"/>
          </a:p>
        </p:txBody>
      </p:sp>
      <p:sp>
        <p:nvSpPr>
          <p:cNvPr id="6" name="Platshållare för sidfot 5">
            <a:extLst>
              <a:ext uri="{FF2B5EF4-FFF2-40B4-BE49-F238E27FC236}">
                <a16:creationId xmlns:a16="http://schemas.microsoft.com/office/drawing/2014/main" id="{6E0F6E6B-C03C-7D4C-8CE7-77C1CBE73CB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90654E6-80E4-F740-ADCD-562FFF625953}"/>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4022031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51499"/>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E9EE793-B3E8-DB41-A017-132EB276B4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a:p>
        </p:txBody>
      </p:sp>
      <p:sp>
        <p:nvSpPr>
          <p:cNvPr id="3" name="Platshållare för text 2">
            <a:extLst>
              <a:ext uri="{FF2B5EF4-FFF2-40B4-BE49-F238E27FC236}">
                <a16:creationId xmlns:a16="http://schemas.microsoft.com/office/drawing/2014/main" id="{829091D3-CB7A-224E-A153-584EB12F56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datum 3">
            <a:extLst>
              <a:ext uri="{FF2B5EF4-FFF2-40B4-BE49-F238E27FC236}">
                <a16:creationId xmlns:a16="http://schemas.microsoft.com/office/drawing/2014/main" id="{6CC92081-B6F6-C241-A9F0-519113768B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ACDEC-61AF-674F-BE6D-A368205A2B18}" type="datetimeFigureOut">
              <a:rPr lang="sv-SE" smtClean="0"/>
              <a:t>2025-09-23</a:t>
            </a:fld>
            <a:endParaRPr/>
          </a:p>
        </p:txBody>
      </p:sp>
      <p:sp>
        <p:nvSpPr>
          <p:cNvPr id="5" name="Platshållare för sidfot 4">
            <a:extLst>
              <a:ext uri="{FF2B5EF4-FFF2-40B4-BE49-F238E27FC236}">
                <a16:creationId xmlns:a16="http://schemas.microsoft.com/office/drawing/2014/main" id="{EFA38243-AE09-5147-8F84-8C907FC727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Platshållare för bildnummer 5">
            <a:extLst>
              <a:ext uri="{FF2B5EF4-FFF2-40B4-BE49-F238E27FC236}">
                <a16:creationId xmlns:a16="http://schemas.microsoft.com/office/drawing/2014/main" id="{A8BE6F68-C954-C147-AA24-6F878D2DC9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2D3A0-2A56-ED47-93F8-C9AF05319F35}" type="slidenum">
              <a:rPr lang="sv-SE" smtClean="0"/>
              <a:t>‹#›</a:t>
            </a:fld>
            <a:endParaRPr/>
          </a:p>
        </p:txBody>
      </p:sp>
    </p:spTree>
    <p:extLst>
      <p:ext uri="{BB962C8B-B14F-4D97-AF65-F5344CB8AC3E}">
        <p14:creationId xmlns:p14="http://schemas.microsoft.com/office/powerpoint/2010/main" val="3012117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baseline="0">
          <a:solidFill>
            <a:schemeClr val="tx1"/>
          </a:solidFill>
          <a:latin typeface="HelveticaRounded LT Pro Bd" panose="020F08040305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51499"/>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69BA8AB-96C9-B04C-9675-3C8EFFE2E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59D369A-F435-3C49-BBC3-2C6305F724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6FE94C6-689D-7049-8831-BCEFF578DE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29D58-E711-C240-A309-04D56A8C4384}" type="datetimeFigureOut">
              <a:rPr lang="sv-SE" smtClean="0"/>
              <a:t>2025-09-23</a:t>
            </a:fld>
            <a:endParaRPr lang="sv-SE"/>
          </a:p>
        </p:txBody>
      </p:sp>
      <p:sp>
        <p:nvSpPr>
          <p:cNvPr id="5" name="Platshållare för sidfot 4">
            <a:extLst>
              <a:ext uri="{FF2B5EF4-FFF2-40B4-BE49-F238E27FC236}">
                <a16:creationId xmlns:a16="http://schemas.microsoft.com/office/drawing/2014/main" id="{D08A7249-7764-664C-B246-58F368818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1C17AF44-21F7-B84C-B373-BB8E3D20A7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9539A3-95D3-1C4C-BCED-DFD8E3995F66}" type="slidenum">
              <a:rPr lang="sv-SE" smtClean="0"/>
              <a:t>‹#›</a:t>
            </a:fld>
            <a:endParaRPr lang="sv-SE"/>
          </a:p>
        </p:txBody>
      </p:sp>
    </p:spTree>
    <p:extLst>
      <p:ext uri="{BB962C8B-B14F-4D97-AF65-F5344CB8AC3E}">
        <p14:creationId xmlns:p14="http://schemas.microsoft.com/office/powerpoint/2010/main" val="949845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video" Target="https://www.youtube.com/embed/AAcNRtGf48k?feature=oembed" TargetMode="External"/><Relationship Id="rId4" Type="http://schemas.openxmlformats.org/officeDocument/2006/relationships/image" Target="../media/image116.jpeg"/></Relationships>
</file>

<file path=ppt/slides/_rels/slide1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pjXtCs040z8?feature=oembed" TargetMode="Externa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lila, violett&#10;&#10;Automatiskt genererad beskrivning">
            <a:extLst>
              <a:ext uri="{FF2B5EF4-FFF2-40B4-BE49-F238E27FC236}">
                <a16:creationId xmlns:a16="http://schemas.microsoft.com/office/drawing/2014/main" id="{CEB5388D-DB5B-A841-D5F4-9625AF76ABF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51361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visitkort, Teckensnitt&#10;&#10;Automatiskt genererad beskrivning">
            <a:extLst>
              <a:ext uri="{FF2B5EF4-FFF2-40B4-BE49-F238E27FC236}">
                <a16:creationId xmlns:a16="http://schemas.microsoft.com/office/drawing/2014/main" id="{F06EC6B7-2B90-AA8F-F81E-43A553B8149B}"/>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420285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DBB36CBE-BA53-D313-80E7-22C2973FD8ED}"/>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Bildobjekt 8" descr="En bild som visar text, skärmbild, Teckensnitt, violett&#10;&#10;AI-genererat innehåll kan vara felaktigt.">
            <a:extLst>
              <a:ext uri="{FF2B5EF4-FFF2-40B4-BE49-F238E27FC236}">
                <a16:creationId xmlns:a16="http://schemas.microsoft.com/office/drawing/2014/main" id="{7AAE761E-E89B-54A4-3A99-1EF963D741C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754034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72A26-624E-7ADE-807C-5C123C33D0D6}"/>
            </a:ext>
          </a:extLst>
        </p:cNvPr>
        <p:cNvGrpSpPr/>
        <p:nvPr/>
      </p:nvGrpSpPr>
      <p:grpSpPr>
        <a:xfrm>
          <a:off x="0" y="0"/>
          <a:ext cx="0" cy="0"/>
          <a:chOff x="0" y="0"/>
          <a:chExt cx="0" cy="0"/>
        </a:xfrm>
      </p:grpSpPr>
      <p:pic>
        <p:nvPicPr>
          <p:cNvPr id="4" name="Bildobjekt 3" descr="En bild som visar text, Teckensnitt, skärmbild, Grafik&#10;&#10;Automatiskt genererad beskrivning">
            <a:extLst>
              <a:ext uri="{FF2B5EF4-FFF2-40B4-BE49-F238E27FC236}">
                <a16:creationId xmlns:a16="http://schemas.microsoft.com/office/drawing/2014/main" id="{F1404E95-8967-5D16-1461-8D303046DF6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279937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skärmbild, Grafik, Electric blue, Teckensnitt&#10;&#10;Automatiskt genererad beskrivning">
            <a:extLst>
              <a:ext uri="{FF2B5EF4-FFF2-40B4-BE49-F238E27FC236}">
                <a16:creationId xmlns:a16="http://schemas.microsoft.com/office/drawing/2014/main" id="{41F67A87-0C00-18C6-1E61-802F16670C7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030478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Teckensnitt, skärmbild&#10;&#10;AI-genererat innehåll kan vara felaktigt.">
            <a:extLst>
              <a:ext uri="{FF2B5EF4-FFF2-40B4-BE49-F238E27FC236}">
                <a16:creationId xmlns:a16="http://schemas.microsoft.com/office/drawing/2014/main" id="{1D8902D8-03B8-3A4F-309E-70F6B22D707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720750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10;&#10;AI-genererat innehåll kan vara felaktigt.">
            <a:extLst>
              <a:ext uri="{FF2B5EF4-FFF2-40B4-BE49-F238E27FC236}">
                <a16:creationId xmlns:a16="http://schemas.microsoft.com/office/drawing/2014/main" id="{C09987CC-27A8-4AA6-498D-FCB75C5E87C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650210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vit, skärmbild, Teckensnitt, design&#10;&#10;Automatiskt genererad beskrivning">
            <a:extLst>
              <a:ext uri="{FF2B5EF4-FFF2-40B4-BE49-F238E27FC236}">
                <a16:creationId xmlns:a16="http://schemas.microsoft.com/office/drawing/2014/main" id="{CB527725-3C10-6D06-4D36-B5DAEA905F4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1839382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visitkort, skärmbild, Teckensnitt&#10;&#10;AI-genererat innehåll kan vara felaktigt.">
            <a:extLst>
              <a:ext uri="{FF2B5EF4-FFF2-40B4-BE49-F238E27FC236}">
                <a16:creationId xmlns:a16="http://schemas.microsoft.com/office/drawing/2014/main" id="{2CEEE180-2F17-99D5-6709-66047927751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013283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objekt 5" descr="En bild som visar text, Teckensnitt, skärmbild, Grafik&#10;&#10;AI-genererat innehåll kan vara felaktigt.">
            <a:extLst>
              <a:ext uri="{FF2B5EF4-FFF2-40B4-BE49-F238E27FC236}">
                <a16:creationId xmlns:a16="http://schemas.microsoft.com/office/drawing/2014/main" id="{B92E71CE-1243-B241-5D90-228B2E0A73E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46069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BD94BC-0D47-2B04-411C-26399762463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rosa&#10;&#10;AI-genererat innehåll kan vara felaktigt.">
            <a:extLst>
              <a:ext uri="{FF2B5EF4-FFF2-40B4-BE49-F238E27FC236}">
                <a16:creationId xmlns:a16="http://schemas.microsoft.com/office/drawing/2014/main" id="{ACCC35DA-E4FC-C614-4C41-30CF421555E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2025093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objekt 1" descr="En bild som visar text, skärmbild, Teckensnitt, cirkel&#10;&#10;Automatiskt genererad beskrivning">
            <a:extLst>
              <a:ext uri="{FF2B5EF4-FFF2-40B4-BE49-F238E27FC236}">
                <a16:creationId xmlns:a16="http://schemas.microsoft.com/office/drawing/2014/main" id="{CF2CC64D-DB14-4C9A-9FCD-8E475F482B6B}"/>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817187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10;&#10;Automatiskt genererad beskrivning">
            <a:extLst>
              <a:ext uri="{FF2B5EF4-FFF2-40B4-BE49-F238E27FC236}">
                <a16:creationId xmlns:a16="http://schemas.microsoft.com/office/drawing/2014/main" id="{696F2479-3193-5D25-C7F4-672F71A428E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065246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skärmbild, lila, violett, Syrenfärg&#10;&#10;Automatiskt genererad beskrivning">
            <a:extLst>
              <a:ext uri="{FF2B5EF4-FFF2-40B4-BE49-F238E27FC236}">
                <a16:creationId xmlns:a16="http://schemas.microsoft.com/office/drawing/2014/main" id="{0526D5D0-CE3E-D4EA-03C0-78538845F6B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271721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skärmbild, Grafik, grafisk design, logotyp&#10;&#10;Automatiskt genererad beskrivning">
            <a:extLst>
              <a:ext uri="{FF2B5EF4-FFF2-40B4-BE49-F238E27FC236}">
                <a16:creationId xmlns:a16="http://schemas.microsoft.com/office/drawing/2014/main" id="{50987A0C-8F04-A425-3F4D-300930573C1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27251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lila, skärmbild, violett, Syrenfärg&#10;&#10;Automatiskt genererad beskrivning">
            <a:extLst>
              <a:ext uri="{FF2B5EF4-FFF2-40B4-BE49-F238E27FC236}">
                <a16:creationId xmlns:a16="http://schemas.microsoft.com/office/drawing/2014/main" id="{F1C114C7-45EC-67DF-7195-FA61B7B7DD6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976511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visitkort&#10;&#10;Automatiskt genererad beskrivning">
            <a:extLst>
              <a:ext uri="{FF2B5EF4-FFF2-40B4-BE49-F238E27FC236}">
                <a16:creationId xmlns:a16="http://schemas.microsoft.com/office/drawing/2014/main" id="{DFAE84DD-406F-DBDD-CF3E-FC734B08A73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515403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Bildobjekt 8" descr="En bild som visar text, skärmbild, Teckensnitt, nummer&#10;&#10;AI-genererat innehåll kan vara felaktigt.">
            <a:extLst>
              <a:ext uri="{FF2B5EF4-FFF2-40B4-BE49-F238E27FC236}">
                <a16:creationId xmlns:a16="http://schemas.microsoft.com/office/drawing/2014/main" id="{32AC49DF-889C-9953-CB4A-AAC052FF006D}"/>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10" name="Rektangel 9">
            <a:extLst>
              <a:ext uri="{FF2B5EF4-FFF2-40B4-BE49-F238E27FC236}">
                <a16:creationId xmlns:a16="http://schemas.microsoft.com/office/drawing/2014/main" id="{1622BF05-8F16-A4A2-0A3A-EE041C5F9B45}"/>
              </a:ext>
            </a:extLst>
          </p:cNvPr>
          <p:cNvSpPr/>
          <p:nvPr/>
        </p:nvSpPr>
        <p:spPr>
          <a:xfrm>
            <a:off x="10888717" y="4698124"/>
            <a:ext cx="725214" cy="606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B4877B07-8CBD-4FB7-2EA4-DB509AC9AC07}"/>
              </a:ext>
            </a:extLst>
          </p:cNvPr>
          <p:cNvSpPr txBox="1"/>
          <p:nvPr/>
        </p:nvSpPr>
        <p:spPr>
          <a:xfrm>
            <a:off x="2404330" y="1891612"/>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1" name="textruta 10">
            <a:extLst>
              <a:ext uri="{FF2B5EF4-FFF2-40B4-BE49-F238E27FC236}">
                <a16:creationId xmlns:a16="http://schemas.microsoft.com/office/drawing/2014/main" id="{F7D26D78-558C-9ACC-3700-F67BBF3CDE0A}"/>
              </a:ext>
            </a:extLst>
          </p:cNvPr>
          <p:cNvSpPr txBox="1"/>
          <p:nvPr/>
        </p:nvSpPr>
        <p:spPr>
          <a:xfrm>
            <a:off x="2396846" y="262683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3" name="textruta 12">
            <a:extLst>
              <a:ext uri="{FF2B5EF4-FFF2-40B4-BE49-F238E27FC236}">
                <a16:creationId xmlns:a16="http://schemas.microsoft.com/office/drawing/2014/main" id="{157727F6-871A-05BF-FA86-7101D7649365}"/>
              </a:ext>
            </a:extLst>
          </p:cNvPr>
          <p:cNvSpPr txBox="1"/>
          <p:nvPr/>
        </p:nvSpPr>
        <p:spPr>
          <a:xfrm>
            <a:off x="2404330"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5" name="textruta 14">
            <a:extLst>
              <a:ext uri="{FF2B5EF4-FFF2-40B4-BE49-F238E27FC236}">
                <a16:creationId xmlns:a16="http://schemas.microsoft.com/office/drawing/2014/main" id="{0A00E926-7A72-54D6-8A65-F1F52B36DEEF}"/>
              </a:ext>
            </a:extLst>
          </p:cNvPr>
          <p:cNvSpPr txBox="1"/>
          <p:nvPr/>
        </p:nvSpPr>
        <p:spPr>
          <a:xfrm>
            <a:off x="240433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6" name="textruta 15">
            <a:extLst>
              <a:ext uri="{FF2B5EF4-FFF2-40B4-BE49-F238E27FC236}">
                <a16:creationId xmlns:a16="http://schemas.microsoft.com/office/drawing/2014/main" id="{ED68F586-64A6-A82C-9B5A-9DAB5A85B1DE}"/>
              </a:ext>
            </a:extLst>
          </p:cNvPr>
          <p:cNvSpPr txBox="1"/>
          <p:nvPr/>
        </p:nvSpPr>
        <p:spPr>
          <a:xfrm>
            <a:off x="2396845" y="484326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8" name="textruta 17">
            <a:extLst>
              <a:ext uri="{FF2B5EF4-FFF2-40B4-BE49-F238E27FC236}">
                <a16:creationId xmlns:a16="http://schemas.microsoft.com/office/drawing/2014/main" id="{68C1952A-623C-4E89-0E96-CB8439114E6F}"/>
              </a:ext>
            </a:extLst>
          </p:cNvPr>
          <p:cNvSpPr txBox="1"/>
          <p:nvPr/>
        </p:nvSpPr>
        <p:spPr>
          <a:xfrm>
            <a:off x="240433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9" name="textruta 18">
            <a:extLst>
              <a:ext uri="{FF2B5EF4-FFF2-40B4-BE49-F238E27FC236}">
                <a16:creationId xmlns:a16="http://schemas.microsoft.com/office/drawing/2014/main" id="{1106521E-55E8-07A9-A5F1-9D72A29F679B}"/>
              </a:ext>
            </a:extLst>
          </p:cNvPr>
          <p:cNvSpPr txBox="1"/>
          <p:nvPr/>
        </p:nvSpPr>
        <p:spPr>
          <a:xfrm>
            <a:off x="4563791" y="19096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0" name="textruta 19">
            <a:extLst>
              <a:ext uri="{FF2B5EF4-FFF2-40B4-BE49-F238E27FC236}">
                <a16:creationId xmlns:a16="http://schemas.microsoft.com/office/drawing/2014/main" id="{6C4D04E0-7E10-6F76-3A74-E5C12347282F}"/>
              </a:ext>
            </a:extLst>
          </p:cNvPr>
          <p:cNvSpPr txBox="1"/>
          <p:nvPr/>
        </p:nvSpPr>
        <p:spPr>
          <a:xfrm>
            <a:off x="4563791" y="2604532"/>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2" name="textruta 21">
            <a:extLst>
              <a:ext uri="{FF2B5EF4-FFF2-40B4-BE49-F238E27FC236}">
                <a16:creationId xmlns:a16="http://schemas.microsoft.com/office/drawing/2014/main" id="{E11B5F28-FE9A-AE4D-B75F-8DE9457002E9}"/>
              </a:ext>
            </a:extLst>
          </p:cNvPr>
          <p:cNvSpPr txBox="1"/>
          <p:nvPr/>
        </p:nvSpPr>
        <p:spPr>
          <a:xfrm>
            <a:off x="4563791"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3" name="textruta 22">
            <a:extLst>
              <a:ext uri="{FF2B5EF4-FFF2-40B4-BE49-F238E27FC236}">
                <a16:creationId xmlns:a16="http://schemas.microsoft.com/office/drawing/2014/main" id="{BBCD21EA-4A15-F9CA-ED1B-2DF765A00C44}"/>
              </a:ext>
            </a:extLst>
          </p:cNvPr>
          <p:cNvSpPr txBox="1"/>
          <p:nvPr/>
        </p:nvSpPr>
        <p:spPr>
          <a:xfrm>
            <a:off x="456379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4" name="textruta 23">
            <a:extLst>
              <a:ext uri="{FF2B5EF4-FFF2-40B4-BE49-F238E27FC236}">
                <a16:creationId xmlns:a16="http://schemas.microsoft.com/office/drawing/2014/main" id="{72045016-007A-A23C-4695-E8A3B51718A4}"/>
              </a:ext>
            </a:extLst>
          </p:cNvPr>
          <p:cNvSpPr txBox="1"/>
          <p:nvPr/>
        </p:nvSpPr>
        <p:spPr>
          <a:xfrm>
            <a:off x="4563790" y="4843264"/>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5" name="textruta 24">
            <a:extLst>
              <a:ext uri="{FF2B5EF4-FFF2-40B4-BE49-F238E27FC236}">
                <a16:creationId xmlns:a16="http://schemas.microsoft.com/office/drawing/2014/main" id="{C11332FC-FCBB-1766-4F74-88737DED7CB0}"/>
              </a:ext>
            </a:extLst>
          </p:cNvPr>
          <p:cNvSpPr txBox="1"/>
          <p:nvPr/>
        </p:nvSpPr>
        <p:spPr>
          <a:xfrm>
            <a:off x="456379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Tree>
    <p:extLst>
      <p:ext uri="{BB962C8B-B14F-4D97-AF65-F5344CB8AC3E}">
        <p14:creationId xmlns:p14="http://schemas.microsoft.com/office/powerpoint/2010/main" val="9994400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 name="Bildobjekt 16" descr="En bild som visar text, skärmbild, Teckensnitt, nummer&#10;&#10;AI-genererat innehåll kan vara felaktigt.">
            <a:extLst>
              <a:ext uri="{FF2B5EF4-FFF2-40B4-BE49-F238E27FC236}">
                <a16:creationId xmlns:a16="http://schemas.microsoft.com/office/drawing/2014/main" id="{F93FDDF9-0E18-E279-DB5E-570CB34F7C7E}"/>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18" name="textruta 17">
            <a:extLst>
              <a:ext uri="{FF2B5EF4-FFF2-40B4-BE49-F238E27FC236}">
                <a16:creationId xmlns:a16="http://schemas.microsoft.com/office/drawing/2014/main" id="{71018519-E2DA-A683-0B36-9127508DAC84}"/>
              </a:ext>
            </a:extLst>
          </p:cNvPr>
          <p:cNvSpPr txBox="1"/>
          <p:nvPr/>
        </p:nvSpPr>
        <p:spPr>
          <a:xfrm>
            <a:off x="2404330" y="1891612"/>
            <a:ext cx="1757083" cy="307777"/>
          </a:xfrm>
          <a:prstGeom prst="rect">
            <a:avLst/>
          </a:prstGeom>
          <a:noFill/>
        </p:spPr>
        <p:txBody>
          <a:bodyPr wrap="square" rtlCol="0">
            <a:spAutoFit/>
          </a:bodyPr>
          <a:lstStyle/>
          <a:p>
            <a:pPr algn="ctr"/>
            <a:r>
              <a:rPr lang="sv-SE" sz="1400" dirty="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9" name="textruta 18">
            <a:extLst>
              <a:ext uri="{FF2B5EF4-FFF2-40B4-BE49-F238E27FC236}">
                <a16:creationId xmlns:a16="http://schemas.microsoft.com/office/drawing/2014/main" id="{FC0A4329-F24A-B182-CC7F-D8E7DE495496}"/>
              </a:ext>
            </a:extLst>
          </p:cNvPr>
          <p:cNvSpPr txBox="1"/>
          <p:nvPr/>
        </p:nvSpPr>
        <p:spPr>
          <a:xfrm>
            <a:off x="2396846" y="262683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0" name="textruta 19">
            <a:extLst>
              <a:ext uri="{FF2B5EF4-FFF2-40B4-BE49-F238E27FC236}">
                <a16:creationId xmlns:a16="http://schemas.microsoft.com/office/drawing/2014/main" id="{A34D421D-F4D6-CE20-C016-2F603B828094}"/>
              </a:ext>
            </a:extLst>
          </p:cNvPr>
          <p:cNvSpPr txBox="1"/>
          <p:nvPr/>
        </p:nvSpPr>
        <p:spPr>
          <a:xfrm>
            <a:off x="2404330"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1" name="textruta 20">
            <a:extLst>
              <a:ext uri="{FF2B5EF4-FFF2-40B4-BE49-F238E27FC236}">
                <a16:creationId xmlns:a16="http://schemas.microsoft.com/office/drawing/2014/main" id="{D2B2CDDF-7D1A-72F2-19E0-757DFAB0D1E8}"/>
              </a:ext>
            </a:extLst>
          </p:cNvPr>
          <p:cNvSpPr txBox="1"/>
          <p:nvPr/>
        </p:nvSpPr>
        <p:spPr>
          <a:xfrm>
            <a:off x="240433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3" name="textruta 22">
            <a:extLst>
              <a:ext uri="{FF2B5EF4-FFF2-40B4-BE49-F238E27FC236}">
                <a16:creationId xmlns:a16="http://schemas.microsoft.com/office/drawing/2014/main" id="{A4B831F3-CC1B-F9D3-76A6-0E942D789B4E}"/>
              </a:ext>
            </a:extLst>
          </p:cNvPr>
          <p:cNvSpPr txBox="1"/>
          <p:nvPr/>
        </p:nvSpPr>
        <p:spPr>
          <a:xfrm>
            <a:off x="2396845" y="484326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4" name="textruta 23">
            <a:extLst>
              <a:ext uri="{FF2B5EF4-FFF2-40B4-BE49-F238E27FC236}">
                <a16:creationId xmlns:a16="http://schemas.microsoft.com/office/drawing/2014/main" id="{E1BD6476-5751-3DE4-0125-429D9319EF3D}"/>
              </a:ext>
            </a:extLst>
          </p:cNvPr>
          <p:cNvSpPr txBox="1"/>
          <p:nvPr/>
        </p:nvSpPr>
        <p:spPr>
          <a:xfrm>
            <a:off x="240433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5" name="textruta 24">
            <a:extLst>
              <a:ext uri="{FF2B5EF4-FFF2-40B4-BE49-F238E27FC236}">
                <a16:creationId xmlns:a16="http://schemas.microsoft.com/office/drawing/2014/main" id="{EEEA4B2E-7F2B-DBBA-0A59-5DBBA159AB96}"/>
              </a:ext>
            </a:extLst>
          </p:cNvPr>
          <p:cNvSpPr txBox="1"/>
          <p:nvPr/>
        </p:nvSpPr>
        <p:spPr>
          <a:xfrm>
            <a:off x="4563791" y="19096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6" name="textruta 25">
            <a:extLst>
              <a:ext uri="{FF2B5EF4-FFF2-40B4-BE49-F238E27FC236}">
                <a16:creationId xmlns:a16="http://schemas.microsoft.com/office/drawing/2014/main" id="{68874262-FAE8-8CED-5376-5519F6494BE3}"/>
              </a:ext>
            </a:extLst>
          </p:cNvPr>
          <p:cNvSpPr txBox="1"/>
          <p:nvPr/>
        </p:nvSpPr>
        <p:spPr>
          <a:xfrm>
            <a:off x="4563791" y="2604532"/>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7" name="textruta 26">
            <a:extLst>
              <a:ext uri="{FF2B5EF4-FFF2-40B4-BE49-F238E27FC236}">
                <a16:creationId xmlns:a16="http://schemas.microsoft.com/office/drawing/2014/main" id="{1B88871A-B107-4254-E387-F4B1173A8CB7}"/>
              </a:ext>
            </a:extLst>
          </p:cNvPr>
          <p:cNvSpPr txBox="1"/>
          <p:nvPr/>
        </p:nvSpPr>
        <p:spPr>
          <a:xfrm>
            <a:off x="4563791"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8" name="textruta 27">
            <a:extLst>
              <a:ext uri="{FF2B5EF4-FFF2-40B4-BE49-F238E27FC236}">
                <a16:creationId xmlns:a16="http://schemas.microsoft.com/office/drawing/2014/main" id="{1273F5FA-AB20-4AA0-BC02-C5388851E7AA}"/>
              </a:ext>
            </a:extLst>
          </p:cNvPr>
          <p:cNvSpPr txBox="1"/>
          <p:nvPr/>
        </p:nvSpPr>
        <p:spPr>
          <a:xfrm>
            <a:off x="456379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9" name="textruta 28">
            <a:extLst>
              <a:ext uri="{FF2B5EF4-FFF2-40B4-BE49-F238E27FC236}">
                <a16:creationId xmlns:a16="http://schemas.microsoft.com/office/drawing/2014/main" id="{1BAA9349-9CCC-E2D1-D705-640773388D2E}"/>
              </a:ext>
            </a:extLst>
          </p:cNvPr>
          <p:cNvSpPr txBox="1"/>
          <p:nvPr/>
        </p:nvSpPr>
        <p:spPr>
          <a:xfrm>
            <a:off x="4563790" y="4843264"/>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30" name="textruta 29">
            <a:extLst>
              <a:ext uri="{FF2B5EF4-FFF2-40B4-BE49-F238E27FC236}">
                <a16:creationId xmlns:a16="http://schemas.microsoft.com/office/drawing/2014/main" id="{02088A80-88C5-1B5D-BAAD-84ED5A06801D}"/>
              </a:ext>
            </a:extLst>
          </p:cNvPr>
          <p:cNvSpPr txBox="1"/>
          <p:nvPr/>
        </p:nvSpPr>
        <p:spPr>
          <a:xfrm>
            <a:off x="456379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Tree>
    <p:extLst>
      <p:ext uri="{BB962C8B-B14F-4D97-AF65-F5344CB8AC3E}">
        <p14:creationId xmlns:p14="http://schemas.microsoft.com/office/powerpoint/2010/main" val="21070570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ruta 28">
            <a:extLst>
              <a:ext uri="{FF2B5EF4-FFF2-40B4-BE49-F238E27FC236}">
                <a16:creationId xmlns:a16="http://schemas.microsoft.com/office/drawing/2014/main" id="{FE5E68C0-244A-8925-7561-EE016FD0DE86}"/>
              </a:ext>
            </a:extLst>
          </p:cNvPr>
          <p:cNvSpPr txBox="1"/>
          <p:nvPr/>
        </p:nvSpPr>
        <p:spPr>
          <a:xfrm>
            <a:off x="2373268" y="1946202"/>
            <a:ext cx="2154566" cy="335756"/>
          </a:xfrm>
          <a:prstGeom prst="rect">
            <a:avLst/>
          </a:prstGeom>
          <a:noFill/>
        </p:spPr>
        <p:txBody>
          <a:bodyPr wrap="square" lIns="91440" tIns="45720" rIns="91440" bIns="45720" rtlCol="0" anchor="t">
            <a:spAutoFit/>
          </a:bodyPr>
          <a:lstStyle/>
          <a:p>
            <a:r>
              <a:rPr lang="sv-SE">
                <a:solidFill>
                  <a:schemeClr val="bg1"/>
                </a:solidFill>
                <a:latin typeface="Open Sans"/>
                <a:ea typeface="Open Sans"/>
                <a:cs typeface="Open Sans"/>
              </a:rPr>
              <a:t>Namn</a:t>
            </a:r>
            <a:endParaRPr lang="sv-SE"/>
          </a:p>
        </p:txBody>
      </p:sp>
      <p:sp>
        <p:nvSpPr>
          <p:cNvPr id="30" name="textruta 29">
            <a:extLst>
              <a:ext uri="{FF2B5EF4-FFF2-40B4-BE49-F238E27FC236}">
                <a16:creationId xmlns:a16="http://schemas.microsoft.com/office/drawing/2014/main" id="{07FA1259-80F6-75E1-E2AB-D515FB2FF634}"/>
              </a:ext>
            </a:extLst>
          </p:cNvPr>
          <p:cNvSpPr txBox="1"/>
          <p:nvPr/>
        </p:nvSpPr>
        <p:spPr>
          <a:xfrm>
            <a:off x="2373268" y="2656541"/>
            <a:ext cx="2154566" cy="335756"/>
          </a:xfrm>
          <a:prstGeom prst="rect">
            <a:avLst/>
          </a:prstGeom>
          <a:noFill/>
        </p:spPr>
        <p:txBody>
          <a:bodyPr wrap="square" lIns="91440" tIns="45720" rIns="91440" bIns="45720" rtlCol="0" anchor="t">
            <a:spAutoFit/>
          </a:bodyPr>
          <a:lstStyle/>
          <a:p>
            <a:r>
              <a:rPr lang="sv-SE">
                <a:solidFill>
                  <a:schemeClr val="bg1"/>
                </a:solidFill>
                <a:latin typeface="Open Sans"/>
                <a:ea typeface="Open Sans"/>
                <a:cs typeface="Open Sans"/>
              </a:rPr>
              <a:t>Namn</a:t>
            </a:r>
            <a:endParaRPr lang="sv-SE"/>
          </a:p>
        </p:txBody>
      </p:sp>
      <p:sp>
        <p:nvSpPr>
          <p:cNvPr id="31" name="textruta 30">
            <a:extLst>
              <a:ext uri="{FF2B5EF4-FFF2-40B4-BE49-F238E27FC236}">
                <a16:creationId xmlns:a16="http://schemas.microsoft.com/office/drawing/2014/main" id="{797D0838-B75D-CB05-A35F-3FB36ADF71CB}"/>
              </a:ext>
            </a:extLst>
          </p:cNvPr>
          <p:cNvSpPr txBox="1"/>
          <p:nvPr/>
        </p:nvSpPr>
        <p:spPr>
          <a:xfrm>
            <a:off x="2352199" y="3366880"/>
            <a:ext cx="2154566" cy="335756"/>
          </a:xfrm>
          <a:prstGeom prst="rect">
            <a:avLst/>
          </a:prstGeom>
          <a:noFill/>
        </p:spPr>
        <p:txBody>
          <a:bodyPr wrap="square" lIns="91440" tIns="45720" rIns="91440" bIns="45720" rtlCol="0" anchor="t">
            <a:spAutoFit/>
          </a:bodyPr>
          <a:lstStyle/>
          <a:p>
            <a:r>
              <a:rPr lang="sv-SE">
                <a:solidFill>
                  <a:schemeClr val="bg1"/>
                </a:solidFill>
                <a:latin typeface="Open Sans"/>
                <a:ea typeface="Open Sans"/>
                <a:cs typeface="Open Sans"/>
              </a:rPr>
              <a:t>Namn</a:t>
            </a:r>
            <a:endParaRPr lang="sv-SE"/>
          </a:p>
        </p:txBody>
      </p:sp>
      <p:sp>
        <p:nvSpPr>
          <p:cNvPr id="32" name="textruta 31">
            <a:extLst>
              <a:ext uri="{FF2B5EF4-FFF2-40B4-BE49-F238E27FC236}">
                <a16:creationId xmlns:a16="http://schemas.microsoft.com/office/drawing/2014/main" id="{AB0ED5D3-4A8E-38E8-DD8E-71E4C29193C7}"/>
              </a:ext>
            </a:extLst>
          </p:cNvPr>
          <p:cNvSpPr txBox="1"/>
          <p:nvPr/>
        </p:nvSpPr>
        <p:spPr>
          <a:xfrm>
            <a:off x="2373268" y="4117217"/>
            <a:ext cx="2154566" cy="335756"/>
          </a:xfrm>
          <a:prstGeom prst="rect">
            <a:avLst/>
          </a:prstGeom>
          <a:noFill/>
        </p:spPr>
        <p:txBody>
          <a:bodyPr wrap="square" lIns="91440" tIns="45720" rIns="91440" bIns="45720" rtlCol="0" anchor="t">
            <a:spAutoFit/>
          </a:bodyPr>
          <a:lstStyle/>
          <a:p>
            <a:r>
              <a:rPr lang="sv-SE">
                <a:solidFill>
                  <a:schemeClr val="bg1"/>
                </a:solidFill>
                <a:latin typeface="Open Sans"/>
                <a:ea typeface="Open Sans"/>
                <a:cs typeface="Open Sans"/>
              </a:rPr>
              <a:t>Namn</a:t>
            </a:r>
            <a:endParaRPr lang="sv-SE"/>
          </a:p>
        </p:txBody>
      </p:sp>
      <p:sp>
        <p:nvSpPr>
          <p:cNvPr id="33" name="textruta 32">
            <a:extLst>
              <a:ext uri="{FF2B5EF4-FFF2-40B4-BE49-F238E27FC236}">
                <a16:creationId xmlns:a16="http://schemas.microsoft.com/office/drawing/2014/main" id="{6B5999BC-1D95-9741-8516-AAE4E4585A84}"/>
              </a:ext>
            </a:extLst>
          </p:cNvPr>
          <p:cNvSpPr txBox="1"/>
          <p:nvPr/>
        </p:nvSpPr>
        <p:spPr>
          <a:xfrm>
            <a:off x="2373268" y="4867554"/>
            <a:ext cx="2154566" cy="335756"/>
          </a:xfrm>
          <a:prstGeom prst="rect">
            <a:avLst/>
          </a:prstGeom>
          <a:noFill/>
        </p:spPr>
        <p:txBody>
          <a:bodyPr wrap="square" lIns="91440" tIns="45720" rIns="91440" bIns="45720" rtlCol="0" anchor="t">
            <a:spAutoFit/>
          </a:bodyPr>
          <a:lstStyle/>
          <a:p>
            <a:r>
              <a:rPr lang="sv-SE">
                <a:solidFill>
                  <a:schemeClr val="bg1"/>
                </a:solidFill>
                <a:latin typeface="Open Sans"/>
                <a:ea typeface="Open Sans"/>
                <a:cs typeface="Open Sans"/>
              </a:rPr>
              <a:t>Namn</a:t>
            </a:r>
            <a:endParaRPr lang="sv-SE"/>
          </a:p>
        </p:txBody>
      </p:sp>
      <p:sp>
        <p:nvSpPr>
          <p:cNvPr id="34" name="textruta 33">
            <a:extLst>
              <a:ext uri="{FF2B5EF4-FFF2-40B4-BE49-F238E27FC236}">
                <a16:creationId xmlns:a16="http://schemas.microsoft.com/office/drawing/2014/main" id="{E89049F7-F7EA-8342-5CF3-D905F8E90C2B}"/>
              </a:ext>
            </a:extLst>
          </p:cNvPr>
          <p:cNvSpPr txBox="1"/>
          <p:nvPr/>
        </p:nvSpPr>
        <p:spPr>
          <a:xfrm>
            <a:off x="2373268" y="5591688"/>
            <a:ext cx="2154566" cy="335756"/>
          </a:xfrm>
          <a:prstGeom prst="rect">
            <a:avLst/>
          </a:prstGeom>
          <a:noFill/>
        </p:spPr>
        <p:txBody>
          <a:bodyPr wrap="square" lIns="91440" tIns="45720" rIns="91440" bIns="45720" rtlCol="0" anchor="t">
            <a:spAutoFit/>
          </a:bodyPr>
          <a:lstStyle/>
          <a:p>
            <a:r>
              <a:rPr lang="sv-SE">
                <a:solidFill>
                  <a:schemeClr val="bg1"/>
                </a:solidFill>
                <a:latin typeface="Open Sans"/>
                <a:ea typeface="Open Sans"/>
                <a:cs typeface="Open Sans"/>
              </a:rPr>
              <a:t>Namn</a:t>
            </a:r>
            <a:endParaRPr lang="sv-SE"/>
          </a:p>
        </p:txBody>
      </p:sp>
      <p:sp>
        <p:nvSpPr>
          <p:cNvPr id="35" name="textruta 34">
            <a:extLst>
              <a:ext uri="{FF2B5EF4-FFF2-40B4-BE49-F238E27FC236}">
                <a16:creationId xmlns:a16="http://schemas.microsoft.com/office/drawing/2014/main" id="{2B9AC6D7-643C-2855-6C71-EFD365E59B3F}"/>
              </a:ext>
            </a:extLst>
          </p:cNvPr>
          <p:cNvSpPr txBox="1"/>
          <p:nvPr/>
        </p:nvSpPr>
        <p:spPr>
          <a:xfrm>
            <a:off x="5018717" y="1946202"/>
            <a:ext cx="2154566" cy="335756"/>
          </a:xfrm>
          <a:prstGeom prst="rect">
            <a:avLst/>
          </a:prstGeom>
          <a:noFill/>
        </p:spPr>
        <p:txBody>
          <a:bodyPr wrap="square" lIns="91440" tIns="45720" rIns="91440" bIns="45720" rtlCol="0" anchor="t">
            <a:spAutoFit/>
          </a:bodyPr>
          <a:lstStyle/>
          <a:p>
            <a:r>
              <a:rPr lang="sv-SE">
                <a:solidFill>
                  <a:schemeClr val="bg1"/>
                </a:solidFill>
                <a:latin typeface="Open Sans"/>
                <a:ea typeface="Open Sans"/>
                <a:cs typeface="Open Sans"/>
              </a:rPr>
              <a:t>Namn</a:t>
            </a:r>
            <a:endParaRPr lang="sv-SE"/>
          </a:p>
        </p:txBody>
      </p:sp>
      <p:sp>
        <p:nvSpPr>
          <p:cNvPr id="36" name="textruta 35">
            <a:extLst>
              <a:ext uri="{FF2B5EF4-FFF2-40B4-BE49-F238E27FC236}">
                <a16:creationId xmlns:a16="http://schemas.microsoft.com/office/drawing/2014/main" id="{A8C72B66-A0DF-C283-CB02-C91EFCA0DA49}"/>
              </a:ext>
            </a:extLst>
          </p:cNvPr>
          <p:cNvSpPr txBox="1"/>
          <p:nvPr/>
        </p:nvSpPr>
        <p:spPr>
          <a:xfrm>
            <a:off x="5018717" y="2656541"/>
            <a:ext cx="2154566" cy="335756"/>
          </a:xfrm>
          <a:prstGeom prst="rect">
            <a:avLst/>
          </a:prstGeom>
          <a:noFill/>
        </p:spPr>
        <p:txBody>
          <a:bodyPr wrap="square" lIns="91440" tIns="45720" rIns="91440" bIns="45720" rtlCol="0" anchor="t">
            <a:spAutoFit/>
          </a:bodyPr>
          <a:lstStyle/>
          <a:p>
            <a:r>
              <a:rPr lang="sv-SE">
                <a:solidFill>
                  <a:schemeClr val="bg1"/>
                </a:solidFill>
                <a:latin typeface="Open Sans"/>
                <a:ea typeface="Open Sans"/>
                <a:cs typeface="Open Sans"/>
              </a:rPr>
              <a:t>Namn</a:t>
            </a:r>
            <a:endParaRPr lang="sv-SE"/>
          </a:p>
        </p:txBody>
      </p:sp>
      <p:sp>
        <p:nvSpPr>
          <p:cNvPr id="37" name="textruta 36">
            <a:extLst>
              <a:ext uri="{FF2B5EF4-FFF2-40B4-BE49-F238E27FC236}">
                <a16:creationId xmlns:a16="http://schemas.microsoft.com/office/drawing/2014/main" id="{65D06EE0-9A5A-39C0-F1DA-A83E86121DE4}"/>
              </a:ext>
            </a:extLst>
          </p:cNvPr>
          <p:cNvSpPr txBox="1"/>
          <p:nvPr/>
        </p:nvSpPr>
        <p:spPr>
          <a:xfrm>
            <a:off x="5018717" y="3366880"/>
            <a:ext cx="2154566" cy="335756"/>
          </a:xfrm>
          <a:prstGeom prst="rect">
            <a:avLst/>
          </a:prstGeom>
          <a:noFill/>
        </p:spPr>
        <p:txBody>
          <a:bodyPr wrap="square" lIns="91440" tIns="45720" rIns="91440" bIns="45720" rtlCol="0" anchor="t">
            <a:spAutoFit/>
          </a:bodyPr>
          <a:lstStyle/>
          <a:p>
            <a:r>
              <a:rPr lang="sv-SE">
                <a:solidFill>
                  <a:schemeClr val="bg1"/>
                </a:solidFill>
                <a:latin typeface="Open Sans"/>
                <a:ea typeface="Open Sans"/>
                <a:cs typeface="Open Sans"/>
              </a:rPr>
              <a:t>Namn</a:t>
            </a:r>
            <a:endParaRPr lang="sv-SE"/>
          </a:p>
        </p:txBody>
      </p:sp>
      <p:sp>
        <p:nvSpPr>
          <p:cNvPr id="38" name="textruta 37">
            <a:extLst>
              <a:ext uri="{FF2B5EF4-FFF2-40B4-BE49-F238E27FC236}">
                <a16:creationId xmlns:a16="http://schemas.microsoft.com/office/drawing/2014/main" id="{450B02AA-FE31-1FB8-708B-2CE81650B525}"/>
              </a:ext>
            </a:extLst>
          </p:cNvPr>
          <p:cNvSpPr txBox="1"/>
          <p:nvPr/>
        </p:nvSpPr>
        <p:spPr>
          <a:xfrm>
            <a:off x="5018717" y="4117217"/>
            <a:ext cx="2154566" cy="335756"/>
          </a:xfrm>
          <a:prstGeom prst="rect">
            <a:avLst/>
          </a:prstGeom>
          <a:noFill/>
        </p:spPr>
        <p:txBody>
          <a:bodyPr wrap="square" lIns="91440" tIns="45720" rIns="91440" bIns="45720" rtlCol="0" anchor="t">
            <a:spAutoFit/>
          </a:bodyPr>
          <a:lstStyle/>
          <a:p>
            <a:r>
              <a:rPr lang="sv-SE">
                <a:solidFill>
                  <a:schemeClr val="bg1"/>
                </a:solidFill>
                <a:latin typeface="Open Sans"/>
                <a:ea typeface="Open Sans"/>
                <a:cs typeface="Open Sans"/>
              </a:rPr>
              <a:t>Namn</a:t>
            </a:r>
            <a:endParaRPr lang="sv-SE"/>
          </a:p>
        </p:txBody>
      </p:sp>
      <p:sp>
        <p:nvSpPr>
          <p:cNvPr id="39" name="textruta 38">
            <a:extLst>
              <a:ext uri="{FF2B5EF4-FFF2-40B4-BE49-F238E27FC236}">
                <a16:creationId xmlns:a16="http://schemas.microsoft.com/office/drawing/2014/main" id="{80DB3763-917B-C469-CA27-AFB6E2442024}"/>
              </a:ext>
            </a:extLst>
          </p:cNvPr>
          <p:cNvSpPr txBox="1"/>
          <p:nvPr/>
        </p:nvSpPr>
        <p:spPr>
          <a:xfrm>
            <a:off x="5018717" y="4867554"/>
            <a:ext cx="2154566" cy="335756"/>
          </a:xfrm>
          <a:prstGeom prst="rect">
            <a:avLst/>
          </a:prstGeom>
          <a:noFill/>
        </p:spPr>
        <p:txBody>
          <a:bodyPr wrap="square" lIns="91440" tIns="45720" rIns="91440" bIns="45720" rtlCol="0" anchor="t">
            <a:spAutoFit/>
          </a:bodyPr>
          <a:lstStyle/>
          <a:p>
            <a:r>
              <a:rPr lang="sv-SE">
                <a:solidFill>
                  <a:schemeClr val="bg1"/>
                </a:solidFill>
                <a:latin typeface="Open Sans"/>
                <a:ea typeface="Open Sans"/>
                <a:cs typeface="Open Sans"/>
              </a:rPr>
              <a:t>Namn</a:t>
            </a:r>
            <a:endParaRPr lang="sv-SE"/>
          </a:p>
        </p:txBody>
      </p:sp>
      <p:sp>
        <p:nvSpPr>
          <p:cNvPr id="40" name="textruta 39">
            <a:extLst>
              <a:ext uri="{FF2B5EF4-FFF2-40B4-BE49-F238E27FC236}">
                <a16:creationId xmlns:a16="http://schemas.microsoft.com/office/drawing/2014/main" id="{7519CB19-E501-8BE7-64FA-AEBAD0D666BE}"/>
              </a:ext>
            </a:extLst>
          </p:cNvPr>
          <p:cNvSpPr txBox="1"/>
          <p:nvPr/>
        </p:nvSpPr>
        <p:spPr>
          <a:xfrm>
            <a:off x="5018717" y="5594778"/>
            <a:ext cx="2154566" cy="335756"/>
          </a:xfrm>
          <a:prstGeom prst="rect">
            <a:avLst/>
          </a:prstGeom>
          <a:noFill/>
        </p:spPr>
        <p:txBody>
          <a:bodyPr wrap="square" lIns="91440" tIns="45720" rIns="91440" bIns="45720" rtlCol="0" anchor="t">
            <a:spAutoFit/>
          </a:bodyPr>
          <a:lstStyle/>
          <a:p>
            <a:r>
              <a:rPr lang="sv-SE">
                <a:solidFill>
                  <a:schemeClr val="bg1"/>
                </a:solidFill>
                <a:latin typeface="Open Sans"/>
                <a:ea typeface="Open Sans"/>
                <a:cs typeface="Open Sans"/>
              </a:rPr>
              <a:t>Namn</a:t>
            </a:r>
            <a:endParaRPr lang="sv-SE"/>
          </a:p>
        </p:txBody>
      </p:sp>
      <p:pic>
        <p:nvPicPr>
          <p:cNvPr id="3" name="Bildobjekt 2" descr="En bild som visar text, skärmbild, Teckensnitt, nummer&#10;&#10;Automatiskt genererad beskrivning">
            <a:extLst>
              <a:ext uri="{FF2B5EF4-FFF2-40B4-BE49-F238E27FC236}">
                <a16:creationId xmlns:a16="http://schemas.microsoft.com/office/drawing/2014/main" id="{BC1F5D80-B5F0-A47D-A35D-F2A4DF855FB4}"/>
              </a:ext>
            </a:extLst>
          </p:cNvPr>
          <p:cNvPicPr>
            <a:picLocks noChangeAspect="1"/>
          </p:cNvPicPr>
          <p:nvPr/>
        </p:nvPicPr>
        <p:blipFill>
          <a:blip r:embed="rId3"/>
          <a:stretch>
            <a:fillRect/>
          </a:stretch>
        </p:blipFill>
        <p:spPr>
          <a:xfrm>
            <a:off x="0" y="0"/>
            <a:ext cx="12188952" cy="6856286"/>
          </a:xfrm>
          <a:prstGeom prst="rect">
            <a:avLst/>
          </a:prstGeom>
        </p:spPr>
      </p:pic>
      <p:sp>
        <p:nvSpPr>
          <p:cNvPr id="16" name="textruta 15">
            <a:extLst>
              <a:ext uri="{FF2B5EF4-FFF2-40B4-BE49-F238E27FC236}">
                <a16:creationId xmlns:a16="http://schemas.microsoft.com/office/drawing/2014/main" id="{0EB910DC-8E6D-89B3-0EEC-AC55DFB55D96}"/>
              </a:ext>
            </a:extLst>
          </p:cNvPr>
          <p:cNvSpPr txBox="1"/>
          <p:nvPr/>
        </p:nvSpPr>
        <p:spPr>
          <a:xfrm>
            <a:off x="2581309" y="1906360"/>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7" name="textruta 16">
            <a:extLst>
              <a:ext uri="{FF2B5EF4-FFF2-40B4-BE49-F238E27FC236}">
                <a16:creationId xmlns:a16="http://schemas.microsoft.com/office/drawing/2014/main" id="{90B2F378-B17E-94B4-9A4B-D5020EFD8AD1}"/>
              </a:ext>
            </a:extLst>
          </p:cNvPr>
          <p:cNvSpPr txBox="1"/>
          <p:nvPr/>
        </p:nvSpPr>
        <p:spPr>
          <a:xfrm>
            <a:off x="2573825" y="267107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8" name="textruta 17">
            <a:extLst>
              <a:ext uri="{FF2B5EF4-FFF2-40B4-BE49-F238E27FC236}">
                <a16:creationId xmlns:a16="http://schemas.microsoft.com/office/drawing/2014/main" id="{5CA97B41-389D-DE9A-1480-267FFA8E40C6}"/>
              </a:ext>
            </a:extLst>
          </p:cNvPr>
          <p:cNvSpPr txBox="1"/>
          <p:nvPr/>
        </p:nvSpPr>
        <p:spPr>
          <a:xfrm>
            <a:off x="2581309" y="340479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9" name="textruta 18">
            <a:extLst>
              <a:ext uri="{FF2B5EF4-FFF2-40B4-BE49-F238E27FC236}">
                <a16:creationId xmlns:a16="http://schemas.microsoft.com/office/drawing/2014/main" id="{151D0148-E72E-A8A8-82E7-F140F2478964}"/>
              </a:ext>
            </a:extLst>
          </p:cNvPr>
          <p:cNvSpPr txBox="1"/>
          <p:nvPr/>
        </p:nvSpPr>
        <p:spPr>
          <a:xfrm>
            <a:off x="2581309" y="414795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0" name="textruta 19">
            <a:extLst>
              <a:ext uri="{FF2B5EF4-FFF2-40B4-BE49-F238E27FC236}">
                <a16:creationId xmlns:a16="http://schemas.microsoft.com/office/drawing/2014/main" id="{CF1E2CDE-F650-5107-5D7B-42B752DA5BB8}"/>
              </a:ext>
            </a:extLst>
          </p:cNvPr>
          <p:cNvSpPr txBox="1"/>
          <p:nvPr/>
        </p:nvSpPr>
        <p:spPr>
          <a:xfrm>
            <a:off x="2573824" y="485801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1" name="textruta 20">
            <a:extLst>
              <a:ext uri="{FF2B5EF4-FFF2-40B4-BE49-F238E27FC236}">
                <a16:creationId xmlns:a16="http://schemas.microsoft.com/office/drawing/2014/main" id="{8CFECFFF-B635-E9CC-E2E6-CACCAB964BAF}"/>
              </a:ext>
            </a:extLst>
          </p:cNvPr>
          <p:cNvSpPr txBox="1"/>
          <p:nvPr/>
        </p:nvSpPr>
        <p:spPr>
          <a:xfrm>
            <a:off x="2581309" y="559608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2" name="textruta 21">
            <a:extLst>
              <a:ext uri="{FF2B5EF4-FFF2-40B4-BE49-F238E27FC236}">
                <a16:creationId xmlns:a16="http://schemas.microsoft.com/office/drawing/2014/main" id="{C989C106-2757-6D25-76B1-89601A73B737}"/>
              </a:ext>
            </a:extLst>
          </p:cNvPr>
          <p:cNvSpPr txBox="1"/>
          <p:nvPr/>
        </p:nvSpPr>
        <p:spPr>
          <a:xfrm>
            <a:off x="5183223" y="19096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3" name="textruta 22">
            <a:extLst>
              <a:ext uri="{FF2B5EF4-FFF2-40B4-BE49-F238E27FC236}">
                <a16:creationId xmlns:a16="http://schemas.microsoft.com/office/drawing/2014/main" id="{27908CF1-BE4A-7819-58B2-1552B61AC19B}"/>
              </a:ext>
            </a:extLst>
          </p:cNvPr>
          <p:cNvSpPr txBox="1"/>
          <p:nvPr/>
        </p:nvSpPr>
        <p:spPr>
          <a:xfrm>
            <a:off x="5183223" y="2663524"/>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4" name="textruta 23">
            <a:extLst>
              <a:ext uri="{FF2B5EF4-FFF2-40B4-BE49-F238E27FC236}">
                <a16:creationId xmlns:a16="http://schemas.microsoft.com/office/drawing/2014/main" id="{5497F41A-F1D8-60F0-B918-38DDCD6FE4E6}"/>
              </a:ext>
            </a:extLst>
          </p:cNvPr>
          <p:cNvSpPr txBox="1"/>
          <p:nvPr/>
        </p:nvSpPr>
        <p:spPr>
          <a:xfrm>
            <a:off x="5183223" y="339004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5" name="textruta 24">
            <a:extLst>
              <a:ext uri="{FF2B5EF4-FFF2-40B4-BE49-F238E27FC236}">
                <a16:creationId xmlns:a16="http://schemas.microsoft.com/office/drawing/2014/main" id="{85CF3397-3653-107B-BBD6-5EEABDBE9577}"/>
              </a:ext>
            </a:extLst>
          </p:cNvPr>
          <p:cNvSpPr txBox="1"/>
          <p:nvPr/>
        </p:nvSpPr>
        <p:spPr>
          <a:xfrm>
            <a:off x="5183222" y="414795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6" name="textruta 25">
            <a:extLst>
              <a:ext uri="{FF2B5EF4-FFF2-40B4-BE49-F238E27FC236}">
                <a16:creationId xmlns:a16="http://schemas.microsoft.com/office/drawing/2014/main" id="{BC6D4A15-C66B-8AB6-943E-342CD4F73835}"/>
              </a:ext>
            </a:extLst>
          </p:cNvPr>
          <p:cNvSpPr txBox="1"/>
          <p:nvPr/>
        </p:nvSpPr>
        <p:spPr>
          <a:xfrm>
            <a:off x="5183222" y="4887508"/>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7" name="textruta 26">
            <a:extLst>
              <a:ext uri="{FF2B5EF4-FFF2-40B4-BE49-F238E27FC236}">
                <a16:creationId xmlns:a16="http://schemas.microsoft.com/office/drawing/2014/main" id="{8E2205FA-3694-92D6-A1D8-C68DEB86D5EB}"/>
              </a:ext>
            </a:extLst>
          </p:cNvPr>
          <p:cNvSpPr txBox="1"/>
          <p:nvPr/>
        </p:nvSpPr>
        <p:spPr>
          <a:xfrm>
            <a:off x="5183222"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Tree>
    <p:extLst>
      <p:ext uri="{BB962C8B-B14F-4D97-AF65-F5344CB8AC3E}">
        <p14:creationId xmlns:p14="http://schemas.microsoft.com/office/powerpoint/2010/main" val="5104377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lila, skärmbild, violett, Syrenfärg&#10;&#10;Automatiskt genererad beskrivning">
            <a:extLst>
              <a:ext uri="{FF2B5EF4-FFF2-40B4-BE49-F238E27FC236}">
                <a16:creationId xmlns:a16="http://schemas.microsoft.com/office/drawing/2014/main" id="{F75681E8-B202-8764-1D45-980156EF60C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635831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skärmbild, lila, violett, Syrenfärg&#10;&#10;Automatiskt genererad beskrivning">
            <a:extLst>
              <a:ext uri="{FF2B5EF4-FFF2-40B4-BE49-F238E27FC236}">
                <a16:creationId xmlns:a16="http://schemas.microsoft.com/office/drawing/2014/main" id="{3FF7FC7E-CB2C-2B00-5127-301F1B36B97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321695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11D32-36E9-5B70-D53A-EE29F010392F}"/>
            </a:ext>
          </a:extLst>
        </p:cNvPr>
        <p:cNvGrpSpPr/>
        <p:nvPr/>
      </p:nvGrpSpPr>
      <p:grpSpPr>
        <a:xfrm>
          <a:off x="0" y="0"/>
          <a:ext cx="0" cy="0"/>
          <a:chOff x="0" y="0"/>
          <a:chExt cx="0" cy="0"/>
        </a:xfrm>
      </p:grpSpPr>
      <p:pic>
        <p:nvPicPr>
          <p:cNvPr id="3" name="Bildobjekt 2" descr="En bild som visar lila, skärmbild, violett, Syrenfärg&#10;&#10;Automatiskt genererad beskrivning">
            <a:extLst>
              <a:ext uri="{FF2B5EF4-FFF2-40B4-BE49-F238E27FC236}">
                <a16:creationId xmlns:a16="http://schemas.microsoft.com/office/drawing/2014/main" id="{4CAE848B-3914-3FA5-7F6B-EC3BDA0E58E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48013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ila, violett, Syrenfärg, skärmbild&#10;&#10;AI-genererat innehåll kan vara felaktigt.">
            <a:extLst>
              <a:ext uri="{FF2B5EF4-FFF2-40B4-BE49-F238E27FC236}">
                <a16:creationId xmlns:a16="http://schemas.microsoft.com/office/drawing/2014/main" id="{D5355F9D-152A-6458-6002-2B0DA5E7048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9262658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visitkort&#10;&#10;Automatiskt genererad beskrivning">
            <a:extLst>
              <a:ext uri="{FF2B5EF4-FFF2-40B4-BE49-F238E27FC236}">
                <a16:creationId xmlns:a16="http://schemas.microsoft.com/office/drawing/2014/main" id="{7934E399-0519-4AD5-9BAD-A0E15C3D597E}"/>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022133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lila, skärmbild, violett, Syrenfärg&#10;&#10;Automatiskt genererad beskrivning">
            <a:extLst>
              <a:ext uri="{FF2B5EF4-FFF2-40B4-BE49-F238E27FC236}">
                <a16:creationId xmlns:a16="http://schemas.microsoft.com/office/drawing/2014/main" id="{D7190B4C-CA51-C53F-0106-DC39796ECED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260948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utomatiskt genererad beskrivning">
            <a:extLst>
              <a:ext uri="{FF2B5EF4-FFF2-40B4-BE49-F238E27FC236}">
                <a16:creationId xmlns:a16="http://schemas.microsoft.com/office/drawing/2014/main" id="{A4A974CB-22DB-D539-FE44-72C25767C5CE}"/>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914207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visitkort, Teckensnitt&#10;&#10;AI-genererat innehåll kan vara felaktigt.">
            <a:extLst>
              <a:ext uri="{FF2B5EF4-FFF2-40B4-BE49-F238E27FC236}">
                <a16:creationId xmlns:a16="http://schemas.microsoft.com/office/drawing/2014/main" id="{36FD6199-F05A-F7D0-3BC7-693ED2999BD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5152257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1E7C02-3AFF-5E1F-CF61-7EDBF675BA4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skärmbild, karta&#10;&#10;AI-genererat innehåll kan vara felaktigt.">
            <a:extLst>
              <a:ext uri="{FF2B5EF4-FFF2-40B4-BE49-F238E27FC236}">
                <a16:creationId xmlns:a16="http://schemas.microsoft.com/office/drawing/2014/main" id="{1D96EEBF-BD0F-D36C-9B45-7D28F157517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8774830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descr="De har fått mycket bättre stämning i klassen! | Lilla Aktuellt">
            <a:hlinkClick r:id="" action="ppaction://media"/>
            <a:extLst>
              <a:ext uri="{FF2B5EF4-FFF2-40B4-BE49-F238E27FC236}">
                <a16:creationId xmlns:a16="http://schemas.microsoft.com/office/drawing/2014/main" id="{6B647502-4F0D-E0DB-F6C9-2A904CBD6F73}"/>
              </a:ext>
            </a:extLst>
          </p:cNvPr>
          <p:cNvPicPr>
            <a:picLocks noRot="1" noChangeAspect="1"/>
          </p:cNvPicPr>
          <p:nvPr>
            <a:videoFile r:link="rId1"/>
          </p:nvPr>
        </p:nvPicPr>
        <p:blipFill>
          <a:blip r:embed="rId4"/>
          <a:stretch>
            <a:fillRect/>
          </a:stretch>
        </p:blipFill>
        <p:spPr>
          <a:xfrm>
            <a:off x="0" y="-45220"/>
            <a:ext cx="12192000" cy="6888480"/>
          </a:xfrm>
          <a:prstGeom prst="rect">
            <a:avLst/>
          </a:prstGeom>
        </p:spPr>
      </p:pic>
    </p:spTree>
    <p:extLst>
      <p:ext uri="{BB962C8B-B14F-4D97-AF65-F5344CB8AC3E}">
        <p14:creationId xmlns:p14="http://schemas.microsoft.com/office/powerpoint/2010/main" val="301874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visitkort, grafisk design&#10;&#10;Automatiskt genererad beskrivning">
            <a:extLst>
              <a:ext uri="{FF2B5EF4-FFF2-40B4-BE49-F238E27FC236}">
                <a16:creationId xmlns:a16="http://schemas.microsoft.com/office/drawing/2014/main" id="{AE192B55-2929-7C16-B5D9-63F01515237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07541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B1242-DCC1-AE7D-3883-468FE9D22071}"/>
            </a:ext>
          </a:extLst>
        </p:cNvPr>
        <p:cNvGrpSpPr/>
        <p:nvPr/>
      </p:nvGrpSpPr>
      <p:grpSpPr>
        <a:xfrm>
          <a:off x="0" y="0"/>
          <a:ext cx="0" cy="0"/>
          <a:chOff x="0" y="0"/>
          <a:chExt cx="0" cy="0"/>
        </a:xfrm>
      </p:grpSpPr>
      <p:pic>
        <p:nvPicPr>
          <p:cNvPr id="3" name="Bildobjekt 2" descr="En bild som visar text, Teckensnitt, visitkort, skärmbild&#10;&#10;Automatiskt genererad beskrivning">
            <a:extLst>
              <a:ext uri="{FF2B5EF4-FFF2-40B4-BE49-F238E27FC236}">
                <a16:creationId xmlns:a16="http://schemas.microsoft.com/office/drawing/2014/main" id="{0CA5FD58-5FA8-1085-8B4A-754D08CE77E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37917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B1242-DCC1-AE7D-3883-468FE9D22071}"/>
            </a:ext>
          </a:extLst>
        </p:cNvPr>
        <p:cNvGrpSpPr/>
        <p:nvPr/>
      </p:nvGrpSpPr>
      <p:grpSpPr>
        <a:xfrm>
          <a:off x="0" y="0"/>
          <a:ext cx="0" cy="0"/>
          <a:chOff x="0" y="0"/>
          <a:chExt cx="0" cy="0"/>
        </a:xfrm>
      </p:grpSpPr>
      <p:pic>
        <p:nvPicPr>
          <p:cNvPr id="3" name="Bildobjekt 2" descr="En bild som visar text, Teckensnitt, skärmbild, visitkort&#10;&#10;Automatiskt genererad beskrivning">
            <a:extLst>
              <a:ext uri="{FF2B5EF4-FFF2-40B4-BE49-F238E27FC236}">
                <a16:creationId xmlns:a16="http://schemas.microsoft.com/office/drawing/2014/main" id="{0F16F98C-2EEE-B651-9AC6-E92B384CC34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85901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B1242-DCC1-AE7D-3883-468FE9D22071}"/>
            </a:ext>
          </a:extLst>
        </p:cNvPr>
        <p:cNvGrpSpPr/>
        <p:nvPr/>
      </p:nvGrpSpPr>
      <p:grpSpPr>
        <a:xfrm>
          <a:off x="0" y="0"/>
          <a:ext cx="0" cy="0"/>
          <a:chOff x="0" y="0"/>
          <a:chExt cx="0" cy="0"/>
        </a:xfrm>
      </p:grpSpPr>
      <p:pic>
        <p:nvPicPr>
          <p:cNvPr id="3" name="Bildobjekt 2" descr="En bild som visar text, Teckensnitt, visitkort, skärmbild&#10;&#10;Automatiskt genererad beskrivning">
            <a:extLst>
              <a:ext uri="{FF2B5EF4-FFF2-40B4-BE49-F238E27FC236}">
                <a16:creationId xmlns:a16="http://schemas.microsoft.com/office/drawing/2014/main" id="{BA9A0650-9454-54D7-F86F-B8D4C44FD50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99986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652DD-E7E1-2861-802C-8E7071B3691E}"/>
            </a:ext>
          </a:extLst>
        </p:cNvPr>
        <p:cNvGrpSpPr/>
        <p:nvPr/>
      </p:nvGrpSpPr>
      <p:grpSpPr>
        <a:xfrm>
          <a:off x="0" y="0"/>
          <a:ext cx="0" cy="0"/>
          <a:chOff x="0" y="0"/>
          <a:chExt cx="0" cy="0"/>
        </a:xfrm>
      </p:grpSpPr>
      <p:pic>
        <p:nvPicPr>
          <p:cNvPr id="4" name="Bildobjekt 3" descr="En bild som visar text, skärmbild, Teckensnitt&#10;&#10;Automatiskt genererad beskrivning">
            <a:extLst>
              <a:ext uri="{FF2B5EF4-FFF2-40B4-BE49-F238E27FC236}">
                <a16:creationId xmlns:a16="http://schemas.microsoft.com/office/drawing/2014/main" id="{F815C590-E8B4-7722-B48E-8DC1FA74630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49417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462C4-61AC-59C6-D3CC-2231FBED6A9E}"/>
            </a:ext>
          </a:extLst>
        </p:cNvPr>
        <p:cNvGrpSpPr/>
        <p:nvPr/>
      </p:nvGrpSpPr>
      <p:grpSpPr>
        <a:xfrm>
          <a:off x="0" y="0"/>
          <a:ext cx="0" cy="0"/>
          <a:chOff x="0" y="0"/>
          <a:chExt cx="0" cy="0"/>
        </a:xfrm>
      </p:grpSpPr>
      <p:pic>
        <p:nvPicPr>
          <p:cNvPr id="8" name="Bildobjekt 7" descr="En bild som visar text, Teckensnitt, skärmbild, logotyp&#10;&#10;Automatiskt genererad beskrivning">
            <a:extLst>
              <a:ext uri="{FF2B5EF4-FFF2-40B4-BE49-F238E27FC236}">
                <a16:creationId xmlns:a16="http://schemas.microsoft.com/office/drawing/2014/main" id="{7D210217-1B02-9F15-192D-E5CC25AF8CFF}"/>
              </a:ext>
            </a:extLst>
          </p:cNvPr>
          <p:cNvPicPr>
            <a:picLocks noChangeAspect="1"/>
          </p:cNvPicPr>
          <p:nvPr/>
        </p:nvPicPr>
        <p:blipFill>
          <a:blip r:embed="rId3"/>
          <a:srcRect b="19"/>
          <a:stretch/>
        </p:blipFill>
        <p:spPr>
          <a:xfrm>
            <a:off x="20" y="1282"/>
            <a:ext cx="12191980" cy="6856718"/>
          </a:xfrm>
          <a:prstGeom prst="rect">
            <a:avLst/>
          </a:prstGeom>
        </p:spPr>
      </p:pic>
      <p:sp>
        <p:nvSpPr>
          <p:cNvPr id="10" name="textruta 9">
            <a:extLst>
              <a:ext uri="{FF2B5EF4-FFF2-40B4-BE49-F238E27FC236}">
                <a16:creationId xmlns:a16="http://schemas.microsoft.com/office/drawing/2014/main" id="{76945C57-7F00-4068-2083-BE779EF27497}"/>
              </a:ext>
            </a:extLst>
          </p:cNvPr>
          <p:cNvSpPr txBox="1"/>
          <p:nvPr/>
        </p:nvSpPr>
        <p:spPr>
          <a:xfrm>
            <a:off x="873337" y="4545743"/>
            <a:ext cx="2070407" cy="646331"/>
          </a:xfrm>
          <a:prstGeom prst="rect">
            <a:avLst/>
          </a:prstGeom>
          <a:noFill/>
        </p:spPr>
        <p:txBody>
          <a:bodyPr wrap="square" rtlCol="0">
            <a:spAutoFit/>
          </a:bodyPr>
          <a:lstStyle/>
          <a:p>
            <a:pPr algn="ctr"/>
            <a:r>
              <a:rPr lang="sv-SE" sz="1200">
                <a:solidFill>
                  <a:srgbClr val="400F88"/>
                </a:solidFill>
                <a:latin typeface="Open Sans" panose="020B0606030504020204" pitchFamily="34" charset="0"/>
                <a:ea typeface="Open Sans" panose="020B0606030504020204" pitchFamily="34" charset="0"/>
                <a:cs typeface="Open Sans" panose="020B0606030504020204" pitchFamily="34" charset="0"/>
              </a:rPr>
              <a:t>… är den totala samhällskostnaden </a:t>
            </a:r>
          </a:p>
          <a:p>
            <a:pPr algn="ctr"/>
            <a:r>
              <a:rPr lang="sv-SE" sz="1200">
                <a:solidFill>
                  <a:srgbClr val="400F88"/>
                </a:solidFill>
                <a:latin typeface="Open Sans" panose="020B0606030504020204" pitchFamily="34" charset="0"/>
                <a:ea typeface="Open Sans" panose="020B0606030504020204" pitchFamily="34" charset="0"/>
                <a:cs typeface="Open Sans" panose="020B0606030504020204" pitchFamily="34" charset="0"/>
              </a:rPr>
              <a:t>för en enda våldtäkt.</a:t>
            </a:r>
          </a:p>
        </p:txBody>
      </p:sp>
      <p:sp>
        <p:nvSpPr>
          <p:cNvPr id="11" name="textruta 10">
            <a:extLst>
              <a:ext uri="{FF2B5EF4-FFF2-40B4-BE49-F238E27FC236}">
                <a16:creationId xmlns:a16="http://schemas.microsoft.com/office/drawing/2014/main" id="{781A55F6-EEA2-5603-7955-08485D3CCAAE}"/>
              </a:ext>
            </a:extLst>
          </p:cNvPr>
          <p:cNvSpPr txBox="1"/>
          <p:nvPr/>
        </p:nvSpPr>
        <p:spPr>
          <a:xfrm>
            <a:off x="2850429" y="4545743"/>
            <a:ext cx="2268583" cy="646331"/>
          </a:xfrm>
          <a:prstGeom prst="rect">
            <a:avLst/>
          </a:prstGeom>
          <a:noFill/>
        </p:spPr>
        <p:txBody>
          <a:bodyPr wrap="square" rtlCol="0">
            <a:spAutoFit/>
          </a:bodyPr>
          <a:lstStyle/>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 beräknas olika former </a:t>
            </a:r>
          </a:p>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av könsrelaterat våld kosta svenska samhället varje år.</a:t>
            </a:r>
          </a:p>
        </p:txBody>
      </p:sp>
      <p:sp>
        <p:nvSpPr>
          <p:cNvPr id="12" name="textruta 11">
            <a:extLst>
              <a:ext uri="{FF2B5EF4-FFF2-40B4-BE49-F238E27FC236}">
                <a16:creationId xmlns:a16="http://schemas.microsoft.com/office/drawing/2014/main" id="{67B54187-7881-BEEA-E6F5-BA9EAD9F1E53}"/>
              </a:ext>
            </a:extLst>
          </p:cNvPr>
          <p:cNvSpPr txBox="1"/>
          <p:nvPr/>
        </p:nvSpPr>
        <p:spPr>
          <a:xfrm>
            <a:off x="5005050" y="4545743"/>
            <a:ext cx="2259978" cy="646331"/>
          </a:xfrm>
          <a:prstGeom prst="rect">
            <a:avLst/>
          </a:prstGeom>
          <a:noFill/>
        </p:spPr>
        <p:txBody>
          <a:bodyPr wrap="square" rtlCol="0">
            <a:spAutoFit/>
          </a:bodyPr>
          <a:lstStyle/>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 dödas i snitt varje år av en man de har eller haft en kärleksrelation med.</a:t>
            </a:r>
          </a:p>
        </p:txBody>
      </p:sp>
      <p:sp>
        <p:nvSpPr>
          <p:cNvPr id="14" name="textruta 13">
            <a:extLst>
              <a:ext uri="{FF2B5EF4-FFF2-40B4-BE49-F238E27FC236}">
                <a16:creationId xmlns:a16="http://schemas.microsoft.com/office/drawing/2014/main" id="{E4044E99-DF2E-5335-9BA8-D43F2E44F873}"/>
              </a:ext>
            </a:extLst>
          </p:cNvPr>
          <p:cNvSpPr txBox="1"/>
          <p:nvPr/>
        </p:nvSpPr>
        <p:spPr>
          <a:xfrm>
            <a:off x="7387105" y="4533317"/>
            <a:ext cx="1586746" cy="646331"/>
          </a:xfrm>
          <a:prstGeom prst="rect">
            <a:avLst/>
          </a:prstGeom>
          <a:noFill/>
        </p:spPr>
        <p:txBody>
          <a:bodyPr wrap="square" rtlCol="0">
            <a:spAutoFit/>
          </a:bodyPr>
          <a:lstStyle/>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 av samtliga självmord i Sverige begås av män.</a:t>
            </a:r>
          </a:p>
        </p:txBody>
      </p:sp>
      <p:sp>
        <p:nvSpPr>
          <p:cNvPr id="15" name="textruta 14">
            <a:extLst>
              <a:ext uri="{FF2B5EF4-FFF2-40B4-BE49-F238E27FC236}">
                <a16:creationId xmlns:a16="http://schemas.microsoft.com/office/drawing/2014/main" id="{9BE5124E-C384-F781-1A10-5A68CBD6D57D}"/>
              </a:ext>
            </a:extLst>
          </p:cNvPr>
          <p:cNvSpPr txBox="1"/>
          <p:nvPr/>
        </p:nvSpPr>
        <p:spPr>
          <a:xfrm>
            <a:off x="9240185" y="4533316"/>
            <a:ext cx="1924636" cy="646331"/>
          </a:xfrm>
          <a:prstGeom prst="rect">
            <a:avLst/>
          </a:prstGeom>
          <a:noFill/>
        </p:spPr>
        <p:txBody>
          <a:bodyPr wrap="square" rtlCol="0">
            <a:spAutoFit/>
          </a:bodyPr>
          <a:lstStyle/>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 dödades 2023. </a:t>
            </a:r>
          </a:p>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I majoriteten av fallen av en annan man.</a:t>
            </a:r>
          </a:p>
        </p:txBody>
      </p:sp>
    </p:spTree>
    <p:extLst>
      <p:ext uri="{BB962C8B-B14F-4D97-AF65-F5344CB8AC3E}">
        <p14:creationId xmlns:p14="http://schemas.microsoft.com/office/powerpoint/2010/main" val="129378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462C4-61AC-59C6-D3CC-2231FBED6A9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diagram, Teckensnitt&#10;&#10;AI-genererat innehåll kan vara felaktigt.">
            <a:extLst>
              <a:ext uri="{FF2B5EF4-FFF2-40B4-BE49-F238E27FC236}">
                <a16:creationId xmlns:a16="http://schemas.microsoft.com/office/drawing/2014/main" id="{0FB01AF2-6D34-D03E-889F-49EA9754DE39}"/>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369949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462C4-61AC-59C6-D3CC-2231FBED6A9E}"/>
            </a:ext>
          </a:extLst>
        </p:cNvPr>
        <p:cNvGrpSpPr/>
        <p:nvPr/>
      </p:nvGrpSpPr>
      <p:grpSpPr>
        <a:xfrm>
          <a:off x="0" y="0"/>
          <a:ext cx="0" cy="0"/>
          <a:chOff x="0" y="0"/>
          <a:chExt cx="0" cy="0"/>
        </a:xfrm>
      </p:grpSpPr>
      <p:pic>
        <p:nvPicPr>
          <p:cNvPr id="3" name="Bildobjekt 2" descr="En bild som visar text, Teckensnitt, linje, triangel&#10;&#10;Automatiskt genererad beskrivning">
            <a:extLst>
              <a:ext uri="{FF2B5EF4-FFF2-40B4-BE49-F238E27FC236}">
                <a16:creationId xmlns:a16="http://schemas.microsoft.com/office/drawing/2014/main" id="{AB15F5FC-3B4C-12DB-DC47-3384C796233B}"/>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1962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01AE46-FE3D-B244-90BC-5C3AA80DFF61}"/>
              </a:ext>
            </a:extLst>
          </p:cNvPr>
          <p:cNvSpPr/>
          <p:nvPr/>
        </p:nvSpPr>
        <p:spPr>
          <a:xfrm>
            <a:off x="4776568" y="501134"/>
            <a:ext cx="2569934"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Grundutbildning 2022</a:t>
            </a:r>
          </a:p>
          <a:p>
            <a:pPr algn="ctr"/>
            <a:r>
              <a:rPr lang="sv-SE" b="1">
                <a:solidFill>
                  <a:srgbClr val="FFFFFF"/>
                </a:solidFill>
                <a:latin typeface="HelveticaRounded LT Pro Bd" panose="020F0804030503020204" pitchFamily="34" charset="77"/>
              </a:rPr>
              <a:t>Del 2 – dag 1</a:t>
            </a:r>
            <a:endParaRPr/>
          </a:p>
        </p:txBody>
      </p:sp>
      <p:sp>
        <p:nvSpPr>
          <p:cNvPr id="5" name="Rektangel 4">
            <a:extLst>
              <a:ext uri="{FF2B5EF4-FFF2-40B4-BE49-F238E27FC236}">
                <a16:creationId xmlns:a16="http://schemas.microsoft.com/office/drawing/2014/main" id="{242E241C-E932-CD49-906E-0A1523484DE2}"/>
              </a:ext>
            </a:extLst>
          </p:cNvPr>
          <p:cNvSpPr/>
          <p:nvPr/>
        </p:nvSpPr>
        <p:spPr>
          <a:xfrm>
            <a:off x="10209537" y="5673632"/>
            <a:ext cx="859531"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Namn</a:t>
            </a:r>
          </a:p>
          <a:p>
            <a:r>
              <a:rPr lang="sv-SE" b="1">
                <a:solidFill>
                  <a:srgbClr val="FFFFFF"/>
                </a:solidFill>
                <a:latin typeface="HelveticaRounded LT Pro Bd" panose="020F0804030503020204" pitchFamily="34" charset="77"/>
              </a:rPr>
              <a:t>Namn</a:t>
            </a:r>
            <a:endParaRPr/>
          </a:p>
        </p:txBody>
      </p:sp>
      <p:sp>
        <p:nvSpPr>
          <p:cNvPr id="6" name="Rektangel 5">
            <a:extLst>
              <a:ext uri="{FF2B5EF4-FFF2-40B4-BE49-F238E27FC236}">
                <a16:creationId xmlns:a16="http://schemas.microsoft.com/office/drawing/2014/main" id="{05A68EB0-FB8C-064E-A9F0-EC60DE597EF0}"/>
              </a:ext>
            </a:extLst>
          </p:cNvPr>
          <p:cNvSpPr/>
          <p:nvPr/>
        </p:nvSpPr>
        <p:spPr>
          <a:xfrm>
            <a:off x="1122932" y="5673633"/>
            <a:ext cx="939681"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Plats </a:t>
            </a:r>
            <a:endParaRPr lang="sv-SE" b="1">
              <a:solidFill>
                <a:srgbClr val="FFFFFF"/>
              </a:solidFill>
              <a:latin typeface="HelveticaRounded LT Pro Bd" panose="020F0804030503020204" pitchFamily="34" charset="77"/>
            </a:endParaRPr>
          </a:p>
          <a:p>
            <a:r>
              <a:rPr lang="sv-SE" b="1">
                <a:solidFill>
                  <a:srgbClr val="FFFFFF"/>
                </a:solidFill>
                <a:latin typeface="HelveticaRounded LT Pro Bd" panose="020F0804030503020204" pitchFamily="34" charset="77"/>
              </a:rPr>
              <a:t>D</a:t>
            </a:r>
            <a:r>
              <a:rPr lang="sv-SE" b="1" i="0" u="none" strike="noStrike">
                <a:solidFill>
                  <a:srgbClr val="FFFFFF"/>
                </a:solidFill>
                <a:effectLst/>
                <a:latin typeface="HelveticaRounded LT Pro Bd" panose="020F0804030503020204" pitchFamily="34" charset="77"/>
              </a:rPr>
              <a:t>atum</a:t>
            </a:r>
            <a:endParaRPr/>
          </a:p>
        </p:txBody>
      </p:sp>
      <p:pic>
        <p:nvPicPr>
          <p:cNvPr id="7" name="Bildobjekt 6">
            <a:extLst>
              <a:ext uri="{FF2B5EF4-FFF2-40B4-BE49-F238E27FC236}">
                <a16:creationId xmlns:a16="http://schemas.microsoft.com/office/drawing/2014/main" id="{58495795-F6DF-4749-2A6F-1584FC03A62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25439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Teckensnitt, logotyp, Grafik&#10;&#10;Automatiskt genererad beskrivning">
            <a:extLst>
              <a:ext uri="{FF2B5EF4-FFF2-40B4-BE49-F238E27FC236}">
                <a16:creationId xmlns:a16="http://schemas.microsoft.com/office/drawing/2014/main" id="{29213F50-DA75-AD15-0D68-33AA10F8B45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13206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design&#10;&#10;Automatiskt genererad beskrivning">
            <a:extLst>
              <a:ext uri="{FF2B5EF4-FFF2-40B4-BE49-F238E27FC236}">
                <a16:creationId xmlns:a16="http://schemas.microsoft.com/office/drawing/2014/main" id="{0BE29A31-648E-2F1F-69DF-57B6188328AC}"/>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204773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ila, violett, skärmbild, Syrenfärg&#10;&#10;AI-genererat innehåll kan vara felaktigt.">
            <a:extLst>
              <a:ext uri="{FF2B5EF4-FFF2-40B4-BE49-F238E27FC236}">
                <a16:creationId xmlns:a16="http://schemas.microsoft.com/office/drawing/2014/main" id="{F9469112-F5A5-2B0B-EADD-20825CA2952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04618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utomatiskt genererad beskrivning">
            <a:extLst>
              <a:ext uri="{FF2B5EF4-FFF2-40B4-BE49-F238E27FC236}">
                <a16:creationId xmlns:a16="http://schemas.microsoft.com/office/drawing/2014/main" id="{4F301ADD-424D-A9E1-6AF2-5B3CAB43E26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49074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10;&#10;Automatiskt genererad beskrivning">
            <a:extLst>
              <a:ext uri="{FF2B5EF4-FFF2-40B4-BE49-F238E27FC236}">
                <a16:creationId xmlns:a16="http://schemas.microsoft.com/office/drawing/2014/main" id="{3EF709D8-5AEE-AD32-0395-0EAE69A2318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5569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10;&#10;Automatiskt genererad beskrivning">
            <a:extLst>
              <a:ext uri="{FF2B5EF4-FFF2-40B4-BE49-F238E27FC236}">
                <a16:creationId xmlns:a16="http://schemas.microsoft.com/office/drawing/2014/main" id="{F3E6FF49-8D42-FDB8-E185-531E87EB6BF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2226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violett, Syrenfärg, skärmbild&#10;&#10;Automatiskt genererad beskrivning">
            <a:extLst>
              <a:ext uri="{FF2B5EF4-FFF2-40B4-BE49-F238E27FC236}">
                <a16:creationId xmlns:a16="http://schemas.microsoft.com/office/drawing/2014/main" id="{02179859-CBD3-F520-B2A4-95CDC96CC40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16739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linje&#10;&#10;Automatiskt genererad beskrivning">
            <a:extLst>
              <a:ext uri="{FF2B5EF4-FFF2-40B4-BE49-F238E27FC236}">
                <a16:creationId xmlns:a16="http://schemas.microsoft.com/office/drawing/2014/main" id="{2511DB0D-C9D8-1BD8-BE39-751E1933AD8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219358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Människoansikte, person, leende, klädsel&#10;&#10;Automatiskt genererad beskrivning">
            <a:extLst>
              <a:ext uri="{FF2B5EF4-FFF2-40B4-BE49-F238E27FC236}">
                <a16:creationId xmlns:a16="http://schemas.microsoft.com/office/drawing/2014/main" id="{D6178007-387B-FC95-D732-B5856D2602B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266590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visitkort, Teckensnitt, logotyp&#10;&#10;Automatiskt genererad beskrivning">
            <a:extLst>
              <a:ext uri="{FF2B5EF4-FFF2-40B4-BE49-F238E27FC236}">
                <a16:creationId xmlns:a16="http://schemas.microsoft.com/office/drawing/2014/main" id="{852A6423-2B4E-B0B0-869E-E6C2319DE0A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75695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Bildobjekt 6" descr="En bild som visar klädsel, person, skärmbild, Människoansikte&#10;&#10;Automatiskt genererad beskrivning">
            <a:extLst>
              <a:ext uri="{FF2B5EF4-FFF2-40B4-BE49-F238E27FC236}">
                <a16:creationId xmlns:a16="http://schemas.microsoft.com/office/drawing/2014/main" id="{AE91AB69-CEE2-0185-D953-0515CE62D3D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38159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skärmbild, Teckensnitt, design&#10;&#10;Automatiskt genererad beskrivning">
            <a:extLst>
              <a:ext uri="{FF2B5EF4-FFF2-40B4-BE49-F238E27FC236}">
                <a16:creationId xmlns:a16="http://schemas.microsoft.com/office/drawing/2014/main" id="{23467678-4E93-78BC-DBAB-A549F9B1193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76077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D88458-834B-3AE8-3482-0D41A38C9D67}"/>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ila, violett, skärmbild, Syrenfärg&#10;&#10;Automatiskt genererad beskrivning">
            <a:extLst>
              <a:ext uri="{FF2B5EF4-FFF2-40B4-BE49-F238E27FC236}">
                <a16:creationId xmlns:a16="http://schemas.microsoft.com/office/drawing/2014/main" id="{786F432C-FAF2-61ED-FCF0-0173AC992A4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245592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skärmbild, lila, violett, text&#10;&#10;Automatiskt genererad beskrivning">
            <a:extLst>
              <a:ext uri="{FF2B5EF4-FFF2-40B4-BE49-F238E27FC236}">
                <a16:creationId xmlns:a16="http://schemas.microsoft.com/office/drawing/2014/main" id="{736B1DE7-2ECA-FDB4-F9EB-6C0BA34066F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16166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rosa, skärmbild, hjärta&#10;&#10;AI-genererat innehåll kan vara felaktigt.">
            <a:extLst>
              <a:ext uri="{FF2B5EF4-FFF2-40B4-BE49-F238E27FC236}">
                <a16:creationId xmlns:a16="http://schemas.microsoft.com/office/drawing/2014/main" id="{49DEED7B-6D14-CDB1-B964-DF65C12B741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78343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0A22C5-2F7E-F297-1D2F-6EEF933A7A4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visitkort, Teckensnitt&#10;&#10;AI-genererat innehåll kan vara felaktigt.">
            <a:extLst>
              <a:ext uri="{FF2B5EF4-FFF2-40B4-BE49-F238E27FC236}">
                <a16:creationId xmlns:a16="http://schemas.microsoft.com/office/drawing/2014/main" id="{4808E9E1-073D-6FCB-20DA-692664BDDB5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4243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88574E-B6F6-EFD6-FB92-924A48C114CF}"/>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visitkort, Teckensnitt&#10;&#10;AI-genererat innehåll kan vara felaktigt.">
            <a:extLst>
              <a:ext uri="{FF2B5EF4-FFF2-40B4-BE49-F238E27FC236}">
                <a16:creationId xmlns:a16="http://schemas.microsoft.com/office/drawing/2014/main" id="{6F06E46E-4704-4CEF-C455-AE790FD89D5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275723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B0BED2BC-7345-51CF-B9B7-3B74676F344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I-genererat innehåll kan vara felaktigt.">
            <a:extLst>
              <a:ext uri="{FF2B5EF4-FFF2-40B4-BE49-F238E27FC236}">
                <a16:creationId xmlns:a16="http://schemas.microsoft.com/office/drawing/2014/main" id="{C8A2F314-9D2E-B2D2-D23C-4016AC21956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37887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7CB12C-B1FB-2D0B-83D4-BC462A2E9B6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10;&#10;AI-genererat innehåll kan vara felaktigt.">
            <a:extLst>
              <a:ext uri="{FF2B5EF4-FFF2-40B4-BE49-F238E27FC236}">
                <a16:creationId xmlns:a16="http://schemas.microsoft.com/office/drawing/2014/main" id="{F35E3E80-2EB4-318C-87BA-FAB3819460D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19163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ECD138-C7A7-8B9F-D08B-98DC5F927F2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nummer&#10;&#10;AI-genererat innehåll kan vara felaktigt.">
            <a:extLst>
              <a:ext uri="{FF2B5EF4-FFF2-40B4-BE49-F238E27FC236}">
                <a16:creationId xmlns:a16="http://schemas.microsoft.com/office/drawing/2014/main" id="{E3864705-5B36-1C82-AF4B-B9905FEDB76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978115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6FED66-59C4-2F84-2C1C-2CEF325C1DE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visitkort, design&#10;&#10;AI-genererat innehåll kan vara felaktigt.">
            <a:extLst>
              <a:ext uri="{FF2B5EF4-FFF2-40B4-BE49-F238E27FC236}">
                <a16:creationId xmlns:a16="http://schemas.microsoft.com/office/drawing/2014/main" id="{50A2480E-020B-2462-8A2A-A1D6F8638A1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75583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FB50ADC-CE5E-B341-8F3F-8A1D28A59BBE}"/>
              </a:ext>
            </a:extLst>
          </p:cNvPr>
          <p:cNvSpPr/>
          <p:nvPr/>
        </p:nvSpPr>
        <p:spPr>
          <a:xfrm>
            <a:off x="4776568" y="501134"/>
            <a:ext cx="2638864"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Grundutbildning 2020</a:t>
            </a:r>
          </a:p>
          <a:p>
            <a:pPr algn="ctr"/>
            <a:r>
              <a:rPr lang="sv-SE" b="1">
                <a:solidFill>
                  <a:srgbClr val="FFFFFF"/>
                </a:solidFill>
                <a:latin typeface="HelveticaRounded LT Pro Bd" panose="020F0804030503020204" pitchFamily="34" charset="77"/>
              </a:rPr>
              <a:t>Del 2 – dag 1</a:t>
            </a:r>
            <a:endParaRPr/>
          </a:p>
        </p:txBody>
      </p:sp>
      <p:sp>
        <p:nvSpPr>
          <p:cNvPr id="5" name="Rektangel 4">
            <a:extLst>
              <a:ext uri="{FF2B5EF4-FFF2-40B4-BE49-F238E27FC236}">
                <a16:creationId xmlns:a16="http://schemas.microsoft.com/office/drawing/2014/main" id="{404C5867-5E40-BB44-A51A-5C9C8B5433F8}"/>
              </a:ext>
            </a:extLst>
          </p:cNvPr>
          <p:cNvSpPr/>
          <p:nvPr/>
        </p:nvSpPr>
        <p:spPr>
          <a:xfrm>
            <a:off x="10209537" y="5673632"/>
            <a:ext cx="859531"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Namn</a:t>
            </a:r>
          </a:p>
          <a:p>
            <a:r>
              <a:rPr lang="sv-SE" b="1">
                <a:solidFill>
                  <a:srgbClr val="FFFFFF"/>
                </a:solidFill>
                <a:latin typeface="HelveticaRounded LT Pro Bd" panose="020F0804030503020204" pitchFamily="34" charset="77"/>
              </a:rPr>
              <a:t>Namn</a:t>
            </a:r>
            <a:endParaRPr/>
          </a:p>
        </p:txBody>
      </p:sp>
      <p:sp>
        <p:nvSpPr>
          <p:cNvPr id="6" name="Rektangel 5">
            <a:extLst>
              <a:ext uri="{FF2B5EF4-FFF2-40B4-BE49-F238E27FC236}">
                <a16:creationId xmlns:a16="http://schemas.microsoft.com/office/drawing/2014/main" id="{DA0BFA7C-DA53-1A4D-9B1D-BF7CEF7FB1C5}"/>
              </a:ext>
            </a:extLst>
          </p:cNvPr>
          <p:cNvSpPr/>
          <p:nvPr/>
        </p:nvSpPr>
        <p:spPr>
          <a:xfrm>
            <a:off x="1122932" y="5673633"/>
            <a:ext cx="939681"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Plats </a:t>
            </a:r>
            <a:endParaRPr lang="sv-SE" b="1">
              <a:solidFill>
                <a:srgbClr val="FFFFFF"/>
              </a:solidFill>
              <a:latin typeface="HelveticaRounded LT Pro Bd" panose="020F0804030503020204" pitchFamily="34" charset="77"/>
            </a:endParaRPr>
          </a:p>
          <a:p>
            <a:r>
              <a:rPr lang="sv-SE" b="1">
                <a:solidFill>
                  <a:srgbClr val="FFFFFF"/>
                </a:solidFill>
                <a:latin typeface="HelveticaRounded LT Pro Bd" panose="020F0804030503020204" pitchFamily="34" charset="77"/>
              </a:rPr>
              <a:t>D</a:t>
            </a:r>
            <a:r>
              <a:rPr lang="sv-SE" b="1" i="0" u="none" strike="noStrike">
                <a:solidFill>
                  <a:srgbClr val="FFFFFF"/>
                </a:solidFill>
                <a:effectLst/>
                <a:latin typeface="HelveticaRounded LT Pro Bd" panose="020F0804030503020204" pitchFamily="34" charset="77"/>
              </a:rPr>
              <a:t>atum</a:t>
            </a:r>
            <a:endParaRPr/>
          </a:p>
        </p:txBody>
      </p:sp>
      <p:pic>
        <p:nvPicPr>
          <p:cNvPr id="2" name="Onlinemedia 1" descr="FATTA MAN (Adam Tensta, Erik Rapp, Zacke, Parham) - Det Börjar Med Mig (Officiell Video)">
            <a:hlinkClick r:id="" action="ppaction://media"/>
            <a:extLst>
              <a:ext uri="{FF2B5EF4-FFF2-40B4-BE49-F238E27FC236}">
                <a16:creationId xmlns:a16="http://schemas.microsoft.com/office/drawing/2014/main" id="{CE2A0CA0-A2CF-CF49-9764-4A00C0FF68B7}"/>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417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182A13-2D2E-CC54-6808-8AA4E0BA6A0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I-genererat innehåll kan vara felaktigt.">
            <a:extLst>
              <a:ext uri="{FF2B5EF4-FFF2-40B4-BE49-F238E27FC236}">
                <a16:creationId xmlns:a16="http://schemas.microsoft.com/office/drawing/2014/main" id="{ACB0BB12-3218-BF1C-0A73-09F5FF34AB1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71559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A5907A-1B39-9F67-4C7A-1E2E3258F43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I-genererat innehåll kan vara felaktigt.">
            <a:extLst>
              <a:ext uri="{FF2B5EF4-FFF2-40B4-BE49-F238E27FC236}">
                <a16:creationId xmlns:a16="http://schemas.microsoft.com/office/drawing/2014/main" id="{DBC3E1DA-DF60-5E46-03DA-EE93F8161BF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948991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visitkort, Teckensnitt, skärmbild&#10;&#10;Automatiskt genererad beskrivning">
            <a:extLst>
              <a:ext uri="{FF2B5EF4-FFF2-40B4-BE49-F238E27FC236}">
                <a16:creationId xmlns:a16="http://schemas.microsoft.com/office/drawing/2014/main" id="{98CF8BE0-A369-D626-B082-EEE7B89D9C9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81998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9B33F8-FB9A-52A8-BF76-7C3994493F5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skärmbild, violett, Syrenfärg&#10;&#10;AI-genererat innehåll kan vara felaktigt.">
            <a:extLst>
              <a:ext uri="{FF2B5EF4-FFF2-40B4-BE49-F238E27FC236}">
                <a16:creationId xmlns:a16="http://schemas.microsoft.com/office/drawing/2014/main" id="{683B635E-E9E0-B03D-55A6-466A0160EA9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95069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744542-B698-F495-3FB3-AB0624FF308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visitkort, Teckensnitt, skärmbild&#10;&#10;AI-genererat innehåll kan vara felaktigt.">
            <a:extLst>
              <a:ext uri="{FF2B5EF4-FFF2-40B4-BE49-F238E27FC236}">
                <a16:creationId xmlns:a16="http://schemas.microsoft.com/office/drawing/2014/main" id="{8AE691DC-16B0-AB04-4229-DB9D1797277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847589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2A20F2-B6FE-CAAC-D565-6302DC4B2F0F}"/>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visitkort, Teckensnitt&#10;&#10;AI-genererat innehåll kan vara felaktigt.">
            <a:extLst>
              <a:ext uri="{FF2B5EF4-FFF2-40B4-BE49-F238E27FC236}">
                <a16:creationId xmlns:a16="http://schemas.microsoft.com/office/drawing/2014/main" id="{6B86AA48-AE48-97AC-9A8C-C2A41C29268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539963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E9525E-BBB3-3813-AAF2-9A20CEC7F7BF}"/>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visitkort&#10;&#10;AI-genererat innehåll kan vara felaktigt.">
            <a:extLst>
              <a:ext uri="{FF2B5EF4-FFF2-40B4-BE49-F238E27FC236}">
                <a16:creationId xmlns:a16="http://schemas.microsoft.com/office/drawing/2014/main" id="{4EAF7D7B-F420-952C-6FD9-71CDFB9D18B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4937312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F8F0AF-ABDB-4EEA-E9F5-F9847ABA7BE4}"/>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visitkort&#10;&#10;AI-genererat innehåll kan vara felaktigt.">
            <a:extLst>
              <a:ext uri="{FF2B5EF4-FFF2-40B4-BE49-F238E27FC236}">
                <a16:creationId xmlns:a16="http://schemas.microsoft.com/office/drawing/2014/main" id="{EC6EB491-1EFA-D59B-B09D-58BAEE28FBC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86833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skärmbild, lila, violett, Syrenfärg&#10;&#10;Automatiskt genererad beskrivning">
            <a:extLst>
              <a:ext uri="{FF2B5EF4-FFF2-40B4-BE49-F238E27FC236}">
                <a16:creationId xmlns:a16="http://schemas.microsoft.com/office/drawing/2014/main" id="{5662FFB4-CB57-9DC2-6B5F-6F17E26268F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830562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objekt 5" descr="En bild som visar text, skärmbild, Teckensnitt, design&#10;&#10;AI-genererat innehåll kan vara felaktigt.">
            <a:extLst>
              <a:ext uri="{FF2B5EF4-FFF2-40B4-BE49-F238E27FC236}">
                <a16:creationId xmlns:a16="http://schemas.microsoft.com/office/drawing/2014/main" id="{022AB1E2-9774-19E3-AB6E-B7370C73E57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1741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dobjekt 1" descr="En bild som visar klädsel, person, kvinna, person&#10;&#10;Automatiskt genererad beskrivning">
            <a:extLst>
              <a:ext uri="{FF2B5EF4-FFF2-40B4-BE49-F238E27FC236}">
                <a16:creationId xmlns:a16="http://schemas.microsoft.com/office/drawing/2014/main" id="{965E8F17-61CA-7F8F-AE81-33EB4E2AFB4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16875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I-genererat innehåll kan vara felaktigt.">
            <a:extLst>
              <a:ext uri="{FF2B5EF4-FFF2-40B4-BE49-F238E27FC236}">
                <a16:creationId xmlns:a16="http://schemas.microsoft.com/office/drawing/2014/main" id="{B8909F73-7445-C533-BA9B-AA8E3CACB66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470181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latshållare för innehåll 6" descr="En bild som visar text, skärmbild, Teckensnitt, design&#10;&#10;Automatiskt genererad beskrivning">
            <a:extLst>
              <a:ext uri="{FF2B5EF4-FFF2-40B4-BE49-F238E27FC236}">
                <a16:creationId xmlns:a16="http://schemas.microsoft.com/office/drawing/2014/main" id="{AAB22B07-77C7-3160-AA40-92A2B1EA3596}"/>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64205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visitkort, skärmbild, Teckensnitt&#10;&#10;AI-genererat innehåll kan vara felaktigt.">
            <a:extLst>
              <a:ext uri="{FF2B5EF4-FFF2-40B4-BE49-F238E27FC236}">
                <a16:creationId xmlns:a16="http://schemas.microsoft.com/office/drawing/2014/main" id="{193DC1EF-ACBB-EF89-CA07-B0376378202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239788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visitkort, skärmbild, Teckensnitt&#10;&#10;AI-genererat innehåll kan vara felaktigt.">
            <a:extLst>
              <a:ext uri="{FF2B5EF4-FFF2-40B4-BE49-F238E27FC236}">
                <a16:creationId xmlns:a16="http://schemas.microsoft.com/office/drawing/2014/main" id="{BBFC3CFF-A2FB-1E6B-6B55-98EAF63F09A7}"/>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400703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skärmbild, lila, violett, Syrenfärg&#10;&#10;Automatiskt genererad beskrivning">
            <a:extLst>
              <a:ext uri="{FF2B5EF4-FFF2-40B4-BE49-F238E27FC236}">
                <a16:creationId xmlns:a16="http://schemas.microsoft.com/office/drawing/2014/main" id="{9A0D968E-7B65-635D-8BF9-219F8474173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822965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I-genererat innehåll kan vara felaktigt.">
            <a:extLst>
              <a:ext uri="{FF2B5EF4-FFF2-40B4-BE49-F238E27FC236}">
                <a16:creationId xmlns:a16="http://schemas.microsoft.com/office/drawing/2014/main" id="{9AB22670-1001-0105-A058-D465A0DDEE5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605212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I-genererat innehåll kan vara felaktigt.">
            <a:extLst>
              <a:ext uri="{FF2B5EF4-FFF2-40B4-BE49-F238E27FC236}">
                <a16:creationId xmlns:a16="http://schemas.microsoft.com/office/drawing/2014/main" id="{B7AE91DC-5422-40B5-CD9A-3CFE92F7302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110507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skärmbild, Teckensnitt, design&#10;&#10;Automatiskt genererad beskrivning">
            <a:extLst>
              <a:ext uri="{FF2B5EF4-FFF2-40B4-BE49-F238E27FC236}">
                <a16:creationId xmlns:a16="http://schemas.microsoft.com/office/drawing/2014/main" id="{0DFCC0D2-AF8F-626F-345C-D7DBC89EBDE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962983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visitkort&#10;&#10;AI-genererat innehåll kan vara felaktigt.">
            <a:extLst>
              <a:ext uri="{FF2B5EF4-FFF2-40B4-BE49-F238E27FC236}">
                <a16:creationId xmlns:a16="http://schemas.microsoft.com/office/drawing/2014/main" id="{C4C989C7-4F7D-2923-364B-76D1A13B8A3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32516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dobjekt 1" descr="En bild som visar text, visitkort, skärmbild, Teckensnitt&#10;&#10;AI-genererat innehåll kan vara felaktigt.">
            <a:extLst>
              <a:ext uri="{FF2B5EF4-FFF2-40B4-BE49-F238E27FC236}">
                <a16:creationId xmlns:a16="http://schemas.microsoft.com/office/drawing/2014/main" id="{2973FE3B-2F80-A286-225E-CF7B1A9E928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73070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logotyp&#10;&#10;AI-genererat innehåll kan vara felaktigt.">
            <a:extLst>
              <a:ext uri="{FF2B5EF4-FFF2-40B4-BE49-F238E27FC236}">
                <a16:creationId xmlns:a16="http://schemas.microsoft.com/office/drawing/2014/main" id="{7BDBE7E6-8B6A-5156-C311-AA919708CC8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610374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skärmbild, lila, violett, Syrenfärg&#10;&#10;Automatiskt genererad beskrivning">
            <a:extLst>
              <a:ext uri="{FF2B5EF4-FFF2-40B4-BE49-F238E27FC236}">
                <a16:creationId xmlns:a16="http://schemas.microsoft.com/office/drawing/2014/main" id="{3083F1A7-BB82-22F3-D479-C9D113E18EC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901029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D7F2-15C5-AC18-6336-4B8FF97D43FE}"/>
              </a:ext>
            </a:extLst>
          </p:cNvPr>
          <p:cNvSpPr>
            <a:spLocks noGrp="1"/>
          </p:cNvSpPr>
          <p:nvPr>
            <p:ph type="title"/>
          </p:nvPr>
        </p:nvSpPr>
        <p:spPr/>
        <p:txBody>
          <a:bodyPr/>
          <a:lstStyle/>
          <a:p>
            <a:endParaRPr lang="LID4096"/>
          </a:p>
        </p:txBody>
      </p:sp>
      <p:pic>
        <p:nvPicPr>
          <p:cNvPr id="11" name="Platshållare för innehåll 10" descr="En bild som visar text, skärmbild, lila, Teckensnitt&#10;&#10;Automatiskt genererad beskrivning">
            <a:extLst>
              <a:ext uri="{FF2B5EF4-FFF2-40B4-BE49-F238E27FC236}">
                <a16:creationId xmlns:a16="http://schemas.microsoft.com/office/drawing/2014/main" id="{605ED478-52F0-E084-A79D-CFAB806DE57F}"/>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1194927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E2FE-A2D0-2719-4A50-AE98838B33A3}"/>
              </a:ext>
            </a:extLst>
          </p:cNvPr>
          <p:cNvSpPr>
            <a:spLocks noGrp="1"/>
          </p:cNvSpPr>
          <p:nvPr>
            <p:ph type="title"/>
          </p:nvPr>
        </p:nvSpPr>
        <p:spPr/>
        <p:txBody>
          <a:bodyPr/>
          <a:lstStyle/>
          <a:p>
            <a:endParaRPr lang="LID4096"/>
          </a:p>
        </p:txBody>
      </p:sp>
      <p:pic>
        <p:nvPicPr>
          <p:cNvPr id="7" name="Platshållare för innehåll 6" descr="En bild som visar text, skärmbild, Teckensnitt&#10;&#10;Automatiskt genererad beskrivning">
            <a:extLst>
              <a:ext uri="{FF2B5EF4-FFF2-40B4-BE49-F238E27FC236}">
                <a16:creationId xmlns:a16="http://schemas.microsoft.com/office/drawing/2014/main" id="{B4DA5D07-2EB8-E4D6-CBBB-375C3B75734F}"/>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343007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latshållare för innehåll 5" descr="En bild som visar text, visitkort, Teckensnitt, skärmbild&#10;&#10;Automatiskt genererad beskrivning">
            <a:extLst>
              <a:ext uri="{FF2B5EF4-FFF2-40B4-BE49-F238E27FC236}">
                <a16:creationId xmlns:a16="http://schemas.microsoft.com/office/drawing/2014/main" id="{858666C2-03D5-118B-9B33-77D1291DA6F2}"/>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2883789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skärmbild, Teckensnitt, brev&#10;&#10;Automatiskt genererad beskrivning">
            <a:extLst>
              <a:ext uri="{FF2B5EF4-FFF2-40B4-BE49-F238E27FC236}">
                <a16:creationId xmlns:a16="http://schemas.microsoft.com/office/drawing/2014/main" id="{00843536-1C50-4E03-6C58-9672EC761EE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551893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latshållare för innehåll 5" descr="En bild som visar text, skärmbild, Teckensnitt, design&#10;&#10;Automatiskt genererad beskrivning">
            <a:extLst>
              <a:ext uri="{FF2B5EF4-FFF2-40B4-BE49-F238E27FC236}">
                <a16:creationId xmlns:a16="http://schemas.microsoft.com/office/drawing/2014/main" id="{C5C394A1-939A-8F33-041C-88DEE7C800FE}"/>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765331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latshållare för innehåll 5" descr="En bild som visar text, Teckensnitt, skärmbild, vit&#10;&#10;Automatiskt genererad beskrivning">
            <a:extLst>
              <a:ext uri="{FF2B5EF4-FFF2-40B4-BE49-F238E27FC236}">
                <a16:creationId xmlns:a16="http://schemas.microsoft.com/office/drawing/2014/main" id="{3DB43E25-21BC-5BE0-C616-75D7CC6C7FC6}"/>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962635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E0470-8993-92CE-25A9-EC8B43C3FA52}"/>
            </a:ext>
          </a:extLst>
        </p:cNvPr>
        <p:cNvGrpSpPr/>
        <p:nvPr/>
      </p:nvGrpSpPr>
      <p:grpSpPr>
        <a:xfrm>
          <a:off x="0" y="0"/>
          <a:ext cx="0" cy="0"/>
          <a:chOff x="0" y="0"/>
          <a:chExt cx="0" cy="0"/>
        </a:xfrm>
      </p:grpSpPr>
      <p:pic>
        <p:nvPicPr>
          <p:cNvPr id="6" name="Platshållare för innehåll 5" descr="En bild som visar skärmbild, lila, violett, Syrenfärg&#10;&#10;Automatiskt genererad beskrivning">
            <a:extLst>
              <a:ext uri="{FF2B5EF4-FFF2-40B4-BE49-F238E27FC236}">
                <a16:creationId xmlns:a16="http://schemas.microsoft.com/office/drawing/2014/main" id="{D04D036A-91E3-E586-A5A6-B5F3227D97F4}"/>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841196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9302C-1824-2BC7-0711-F5576B892365}"/>
            </a:ext>
          </a:extLst>
        </p:cNvPr>
        <p:cNvGrpSpPr/>
        <p:nvPr/>
      </p:nvGrpSpPr>
      <p:grpSpPr>
        <a:xfrm>
          <a:off x="0" y="0"/>
          <a:ext cx="0" cy="0"/>
          <a:chOff x="0" y="0"/>
          <a:chExt cx="0" cy="0"/>
        </a:xfrm>
      </p:grpSpPr>
      <p:pic>
        <p:nvPicPr>
          <p:cNvPr id="3" name="Bildobjekt 2" descr="En bild som visar text, skärmbild, Teckensnitt, design&#10;&#10;AI-genererat innehåll kan vara felaktigt.">
            <a:extLst>
              <a:ext uri="{FF2B5EF4-FFF2-40B4-BE49-F238E27FC236}">
                <a16:creationId xmlns:a16="http://schemas.microsoft.com/office/drawing/2014/main" id="{7DECAE62-5B8C-6DAE-E23F-259CD61145C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8007677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90A46D-B4A2-04FC-8959-79268A51423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I-genererat innehåll kan vara felaktigt.">
            <a:extLst>
              <a:ext uri="{FF2B5EF4-FFF2-40B4-BE49-F238E27FC236}">
                <a16:creationId xmlns:a16="http://schemas.microsoft.com/office/drawing/2014/main" id="{59FDA8C8-D9B0-5CF6-E7E5-01320F9A2A2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837499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6C009E-2DC9-4F3D-23FB-48586351C013}"/>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ogotyp, Grafik, text, design&#10;&#10;AI-genererat innehåll kan vara felaktigt.">
            <a:extLst>
              <a:ext uri="{FF2B5EF4-FFF2-40B4-BE49-F238E27FC236}">
                <a16:creationId xmlns:a16="http://schemas.microsoft.com/office/drawing/2014/main" id="{E9024991-560D-7E6D-4164-834B8258451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461310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skärmbild, lila, violett, text&#10;&#10;Automatiskt genererad beskrivning">
            <a:extLst>
              <a:ext uri="{FF2B5EF4-FFF2-40B4-BE49-F238E27FC236}">
                <a16:creationId xmlns:a16="http://schemas.microsoft.com/office/drawing/2014/main" id="{499CFF84-C4A7-40FB-30C5-23A7577425E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9020548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objekt 5" descr="En bild som visar text, skärmbild, Teckensnitt, design&#10;&#10;AI-genererat innehåll kan vara felaktigt.">
            <a:extLst>
              <a:ext uri="{FF2B5EF4-FFF2-40B4-BE49-F238E27FC236}">
                <a16:creationId xmlns:a16="http://schemas.microsoft.com/office/drawing/2014/main" id="{DB704A59-CD60-4727-3436-0B98C6D8E01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579003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skärmbild, Teckensnitt, design&#10;&#10;AI-genererat innehåll kan vara felaktigt.">
            <a:extLst>
              <a:ext uri="{FF2B5EF4-FFF2-40B4-BE49-F238E27FC236}">
                <a16:creationId xmlns:a16="http://schemas.microsoft.com/office/drawing/2014/main" id="{90C7E845-6885-C987-950E-987F6935CBC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267424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ild som visar text, skärmbild, Teckensnitt, design&#10;&#10;Automatiskt genererad beskrivning">
            <a:extLst>
              <a:ext uri="{FF2B5EF4-FFF2-40B4-BE49-F238E27FC236}">
                <a16:creationId xmlns:a16="http://schemas.microsoft.com/office/drawing/2014/main" id="{9FDC7243-F4DB-9A26-405E-99EDDB02C4B9}"/>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663619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visitkort&#10;&#10;AI-genererat innehåll kan vara felaktigt.">
            <a:extLst>
              <a:ext uri="{FF2B5EF4-FFF2-40B4-BE49-F238E27FC236}">
                <a16:creationId xmlns:a16="http://schemas.microsoft.com/office/drawing/2014/main" id="{51DE26C3-8129-AF64-4402-4E1CAD55385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764406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visitkort, skärmbild, Teckensnitt&#10;&#10;AI-genererat innehåll kan vara felaktigt.">
            <a:extLst>
              <a:ext uri="{FF2B5EF4-FFF2-40B4-BE49-F238E27FC236}">
                <a16:creationId xmlns:a16="http://schemas.microsoft.com/office/drawing/2014/main" id="{1293E57C-A561-574A-1FEF-959A62D3C47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468359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En bild som visar skärmbild, lila, violett, Syrenfärg&#10;&#10;Automatiskt genererad beskrivning">
            <a:extLst>
              <a:ext uri="{FF2B5EF4-FFF2-40B4-BE49-F238E27FC236}">
                <a16:creationId xmlns:a16="http://schemas.microsoft.com/office/drawing/2014/main" id="{CDFE61E1-999B-1C63-F4FB-AECAD0F8E3F0}"/>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0222721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latshållare för innehåll 6" descr="En bild som visar lila, skärmbild, violett, Syrenfärg&#10;&#10;Automatiskt genererad beskrivning">
            <a:extLst>
              <a:ext uri="{FF2B5EF4-FFF2-40B4-BE49-F238E27FC236}">
                <a16:creationId xmlns:a16="http://schemas.microsoft.com/office/drawing/2014/main" id="{566D61F8-ED28-48B2-07D7-768DF6016C68}"/>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233491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latshållare för innehåll 5" descr="En bild som visar text, skärmbild, Teckensnitt, design&#10;&#10;Automatiskt genererad beskrivning">
            <a:extLst>
              <a:ext uri="{FF2B5EF4-FFF2-40B4-BE49-F238E27FC236}">
                <a16:creationId xmlns:a16="http://schemas.microsoft.com/office/drawing/2014/main" id="{02BE237C-B7A9-1EB6-008C-6E1408627D62}"/>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3467985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text, skärmbild, Teckensnitt, design&#10;&#10;Automatiskt genererad beskrivning">
            <a:extLst>
              <a:ext uri="{FF2B5EF4-FFF2-40B4-BE49-F238E27FC236}">
                <a16:creationId xmlns:a16="http://schemas.microsoft.com/office/drawing/2014/main" id="{440E15F8-53C5-155B-0441-E905BAB96CEB}"/>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77431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vit, Teckensnitt, skärmbild, design&#10;&#10;Automatiskt genererad beskrivning">
            <a:extLst>
              <a:ext uri="{FF2B5EF4-FFF2-40B4-BE49-F238E27FC236}">
                <a16:creationId xmlns:a16="http://schemas.microsoft.com/office/drawing/2014/main" id="{61CE18C0-C79D-9EB9-D9A9-05E87D03657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354484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E535A5-C2D9-79BB-2DA6-A4630DCB8861}"/>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I-genererat innehåll kan vara felaktigt.">
            <a:extLst>
              <a:ext uri="{FF2B5EF4-FFF2-40B4-BE49-F238E27FC236}">
                <a16:creationId xmlns:a16="http://schemas.microsoft.com/office/drawing/2014/main" id="{CCCBF6B5-A5E3-1C49-627E-629AFA782AD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8017426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D4B573-2D05-8676-E365-37B0B54B5B8E}"/>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I-genererat innehåll kan vara felaktigt.">
            <a:extLst>
              <a:ext uri="{FF2B5EF4-FFF2-40B4-BE49-F238E27FC236}">
                <a16:creationId xmlns:a16="http://schemas.microsoft.com/office/drawing/2014/main" id="{79A20263-7904-405C-A642-D92EFB532B4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372752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8BFB74-5071-1972-9300-581C2664DA62}"/>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skärmbild, Teckensnitt, diagram&#10;&#10;Automatiskt genererad beskrivning">
            <a:extLst>
              <a:ext uri="{FF2B5EF4-FFF2-40B4-BE49-F238E27FC236}">
                <a16:creationId xmlns:a16="http://schemas.microsoft.com/office/drawing/2014/main" id="{BD41C742-D56E-45FC-91CE-8425AC8ABA36}"/>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276368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7509F-3EDE-C8AD-98FF-081D1C661064}"/>
            </a:ext>
          </a:extLst>
        </p:cNvPr>
        <p:cNvGrpSpPr/>
        <p:nvPr/>
      </p:nvGrpSpPr>
      <p:grpSpPr>
        <a:xfrm>
          <a:off x="0" y="0"/>
          <a:ext cx="0" cy="0"/>
          <a:chOff x="0" y="0"/>
          <a:chExt cx="0" cy="0"/>
        </a:xfrm>
      </p:grpSpPr>
      <p:pic>
        <p:nvPicPr>
          <p:cNvPr id="3" name="Bildobjekt 2" descr="En bild som visar text, skärmbild, Teckensnitt, design&#10;&#10;Automatiskt genererad beskrivning">
            <a:extLst>
              <a:ext uri="{FF2B5EF4-FFF2-40B4-BE49-F238E27FC236}">
                <a16:creationId xmlns:a16="http://schemas.microsoft.com/office/drawing/2014/main" id="{75E12975-2145-BC63-260E-DDA6279A8A1D}"/>
              </a:ext>
            </a:extLst>
          </p:cNvPr>
          <p:cNvPicPr>
            <a:picLocks noChangeAspect="1"/>
          </p:cNvPicPr>
          <p:nvPr/>
        </p:nvPicPr>
        <p:blipFill>
          <a:blip r:embed="rId3"/>
          <a:srcRect b="19"/>
          <a:stretch/>
        </p:blipFill>
        <p:spPr>
          <a:xfrm>
            <a:off x="20" y="1282"/>
            <a:ext cx="12191980" cy="6856718"/>
          </a:xfrm>
          <a:prstGeom prst="rect">
            <a:avLst/>
          </a:prstGeom>
        </p:spPr>
      </p:pic>
      <p:sp>
        <p:nvSpPr>
          <p:cNvPr id="2" name="Rektangel 1">
            <a:extLst>
              <a:ext uri="{FF2B5EF4-FFF2-40B4-BE49-F238E27FC236}">
                <a16:creationId xmlns:a16="http://schemas.microsoft.com/office/drawing/2014/main" id="{7A2F8AFB-B4E8-361D-4EA4-885A41E3B1CD}"/>
              </a:ext>
            </a:extLst>
          </p:cNvPr>
          <p:cNvSpPr/>
          <p:nvPr/>
        </p:nvSpPr>
        <p:spPr>
          <a:xfrm>
            <a:off x="7154834" y="2462826"/>
            <a:ext cx="827315"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720738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latshållare för innehåll 5" descr="En bild som visar text, skärmbild, Teckensnitt, grafisk design&#10;&#10;Automatiskt genererad beskrivning">
            <a:extLst>
              <a:ext uri="{FF2B5EF4-FFF2-40B4-BE49-F238E27FC236}">
                <a16:creationId xmlns:a16="http://schemas.microsoft.com/office/drawing/2014/main" id="{FB3D11CF-4BA0-59BE-D213-7F9232B773EB}"/>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88083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lila, violett&#10;&#10;Automatiskt genererad beskrivning">
            <a:extLst>
              <a:ext uri="{FF2B5EF4-FFF2-40B4-BE49-F238E27FC236}">
                <a16:creationId xmlns:a16="http://schemas.microsoft.com/office/drawing/2014/main" id="{84EF6F42-90B2-1097-A004-C9288A5B4CE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875391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01AE46-FE3D-B244-90BC-5C3AA80DFF61}"/>
              </a:ext>
            </a:extLst>
          </p:cNvPr>
          <p:cNvSpPr/>
          <p:nvPr/>
        </p:nvSpPr>
        <p:spPr>
          <a:xfrm>
            <a:off x="4776568" y="501134"/>
            <a:ext cx="2569934"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Grundutbildning 2022</a:t>
            </a:r>
          </a:p>
          <a:p>
            <a:pPr algn="ctr"/>
            <a:r>
              <a:rPr lang="sv-SE" b="1">
                <a:solidFill>
                  <a:srgbClr val="FFFFFF"/>
                </a:solidFill>
                <a:latin typeface="HelveticaRounded LT Pro Bd" panose="020F0804030503020204" pitchFamily="34" charset="77"/>
              </a:rPr>
              <a:t>Del 2 – dag 1</a:t>
            </a:r>
            <a:endParaRPr/>
          </a:p>
        </p:txBody>
      </p:sp>
      <p:sp>
        <p:nvSpPr>
          <p:cNvPr id="5" name="Rektangel 4">
            <a:extLst>
              <a:ext uri="{FF2B5EF4-FFF2-40B4-BE49-F238E27FC236}">
                <a16:creationId xmlns:a16="http://schemas.microsoft.com/office/drawing/2014/main" id="{242E241C-E932-CD49-906E-0A1523484DE2}"/>
              </a:ext>
            </a:extLst>
          </p:cNvPr>
          <p:cNvSpPr/>
          <p:nvPr/>
        </p:nvSpPr>
        <p:spPr>
          <a:xfrm>
            <a:off x="10209537" y="5673632"/>
            <a:ext cx="859531"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Namn</a:t>
            </a:r>
          </a:p>
          <a:p>
            <a:r>
              <a:rPr lang="sv-SE" b="1">
                <a:solidFill>
                  <a:srgbClr val="FFFFFF"/>
                </a:solidFill>
                <a:latin typeface="HelveticaRounded LT Pro Bd" panose="020F0804030503020204" pitchFamily="34" charset="77"/>
              </a:rPr>
              <a:t>Namn</a:t>
            </a:r>
            <a:endParaRPr/>
          </a:p>
        </p:txBody>
      </p:sp>
      <p:sp>
        <p:nvSpPr>
          <p:cNvPr id="6" name="Rektangel 5">
            <a:extLst>
              <a:ext uri="{FF2B5EF4-FFF2-40B4-BE49-F238E27FC236}">
                <a16:creationId xmlns:a16="http://schemas.microsoft.com/office/drawing/2014/main" id="{05A68EB0-FB8C-064E-A9F0-EC60DE597EF0}"/>
              </a:ext>
            </a:extLst>
          </p:cNvPr>
          <p:cNvSpPr/>
          <p:nvPr/>
        </p:nvSpPr>
        <p:spPr>
          <a:xfrm>
            <a:off x="1122932" y="5673633"/>
            <a:ext cx="939681"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Plats </a:t>
            </a:r>
            <a:endParaRPr lang="sv-SE" b="1">
              <a:solidFill>
                <a:srgbClr val="FFFFFF"/>
              </a:solidFill>
              <a:latin typeface="HelveticaRounded LT Pro Bd" panose="020F0804030503020204" pitchFamily="34" charset="77"/>
            </a:endParaRPr>
          </a:p>
          <a:p>
            <a:r>
              <a:rPr lang="sv-SE" b="1">
                <a:solidFill>
                  <a:srgbClr val="FFFFFF"/>
                </a:solidFill>
                <a:latin typeface="HelveticaRounded LT Pro Bd" panose="020F0804030503020204" pitchFamily="34" charset="77"/>
              </a:rPr>
              <a:t>D</a:t>
            </a:r>
            <a:r>
              <a:rPr lang="sv-SE" b="1" i="0" u="none" strike="noStrike">
                <a:solidFill>
                  <a:srgbClr val="FFFFFF"/>
                </a:solidFill>
                <a:effectLst/>
                <a:latin typeface="HelveticaRounded LT Pro Bd" panose="020F0804030503020204" pitchFamily="34" charset="77"/>
              </a:rPr>
              <a:t>atum</a:t>
            </a:r>
            <a:endParaRPr/>
          </a:p>
        </p:txBody>
      </p:sp>
      <p:pic>
        <p:nvPicPr>
          <p:cNvPr id="7" name="Bildobjekt 6">
            <a:extLst>
              <a:ext uri="{FF2B5EF4-FFF2-40B4-BE49-F238E27FC236}">
                <a16:creationId xmlns:a16="http://schemas.microsoft.com/office/drawing/2014/main" id="{58495795-F6DF-4749-2A6F-1584FC03A62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363036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4ADCB-3E57-07DC-C02B-9622C3906E19}"/>
            </a:ext>
          </a:extLst>
        </p:cNvPr>
        <p:cNvGrpSpPr/>
        <p:nvPr/>
      </p:nvGrpSpPr>
      <p:grpSpPr>
        <a:xfrm>
          <a:off x="0" y="0"/>
          <a:ext cx="0" cy="0"/>
          <a:chOff x="0" y="0"/>
          <a:chExt cx="0" cy="0"/>
        </a:xfrm>
      </p:grpSpPr>
      <p:pic>
        <p:nvPicPr>
          <p:cNvPr id="7" name="Bildobjekt 6" descr="En bild som visar klädsel, person, skärmbild, Människoansikte&#10;&#10;Automatiskt genererad beskrivning">
            <a:extLst>
              <a:ext uri="{FF2B5EF4-FFF2-40B4-BE49-F238E27FC236}">
                <a16:creationId xmlns:a16="http://schemas.microsoft.com/office/drawing/2014/main" id="{893D037C-E1FD-62D6-1765-D77E15FDED1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915837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skärmbild, Grafik, logotyp, Electric blue&#10;&#10;Automatiskt genererad beskrivning">
            <a:extLst>
              <a:ext uri="{FF2B5EF4-FFF2-40B4-BE49-F238E27FC236}">
                <a16:creationId xmlns:a16="http://schemas.microsoft.com/office/drawing/2014/main" id="{672C4529-3215-EECB-48CF-FDDF26847A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76217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visitkort, Teckensnitt, logotyp&#10;&#10;Automatiskt genererad beskrivning">
            <a:extLst>
              <a:ext uri="{FF2B5EF4-FFF2-40B4-BE49-F238E27FC236}">
                <a16:creationId xmlns:a16="http://schemas.microsoft.com/office/drawing/2014/main" id="{341065F9-AF80-546F-262A-C2620331C34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25736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visitkort&#10;&#10;Automatiskt genererad beskrivning">
            <a:extLst>
              <a:ext uri="{FF2B5EF4-FFF2-40B4-BE49-F238E27FC236}">
                <a16:creationId xmlns:a16="http://schemas.microsoft.com/office/drawing/2014/main" id="{702F2724-AF42-08C3-0CFE-D02DE697FFF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2916243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B34C9-54BB-438D-28BF-51D00F79CB4B}"/>
            </a:ext>
          </a:extLst>
        </p:cNvPr>
        <p:cNvGrpSpPr/>
        <p:nvPr/>
      </p:nvGrpSpPr>
      <p:grpSpPr>
        <a:xfrm>
          <a:off x="0" y="0"/>
          <a:ext cx="0" cy="0"/>
          <a:chOff x="0" y="0"/>
          <a:chExt cx="0" cy="0"/>
        </a:xfrm>
      </p:grpSpPr>
      <p:pic>
        <p:nvPicPr>
          <p:cNvPr id="3" name="Bildobjekt 2" descr="En bild som visar text, skärmbild, Teckensnitt, design&#10;&#10;Automatiskt genererad beskrivning">
            <a:extLst>
              <a:ext uri="{FF2B5EF4-FFF2-40B4-BE49-F238E27FC236}">
                <a16:creationId xmlns:a16="http://schemas.microsoft.com/office/drawing/2014/main" id="{7B762C2D-4E40-F05B-6BEF-CA41C87522B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2961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lila, skärmbild, violett, Syrenfärg&#10;&#10;Automatiskt genererad beskrivning">
            <a:extLst>
              <a:ext uri="{FF2B5EF4-FFF2-40B4-BE49-F238E27FC236}">
                <a16:creationId xmlns:a16="http://schemas.microsoft.com/office/drawing/2014/main" id="{99EBC831-6B4F-07A8-FE19-11A0F645BD3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571456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8EEA1-A5E3-7017-C1F5-86CE1A2FFCFD}"/>
            </a:ext>
          </a:extLst>
        </p:cNvPr>
        <p:cNvGrpSpPr/>
        <p:nvPr/>
      </p:nvGrpSpPr>
      <p:grpSpPr>
        <a:xfrm>
          <a:off x="0" y="0"/>
          <a:ext cx="0" cy="0"/>
          <a:chOff x="0" y="0"/>
          <a:chExt cx="0" cy="0"/>
        </a:xfrm>
      </p:grpSpPr>
      <p:pic>
        <p:nvPicPr>
          <p:cNvPr id="3" name="Bildobjekt 2" descr="En bild som visar text, skärmbild, Teckensnitt, design&#10;&#10;AI-genererat innehåll kan vara felaktigt.">
            <a:extLst>
              <a:ext uri="{FF2B5EF4-FFF2-40B4-BE49-F238E27FC236}">
                <a16:creationId xmlns:a16="http://schemas.microsoft.com/office/drawing/2014/main" id="{C460E7E7-71FE-E229-5511-5F8624B0C4A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8170057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I-genererat innehåll kan vara felaktigt.">
            <a:extLst>
              <a:ext uri="{FF2B5EF4-FFF2-40B4-BE49-F238E27FC236}">
                <a16:creationId xmlns:a16="http://schemas.microsoft.com/office/drawing/2014/main" id="{222896E0-24A7-F6BE-AABF-D64FBC7EA8D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814407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visitkort, skärmbild, Teckensnitt&#10;&#10;AI-genererat innehåll kan vara felaktigt.">
            <a:extLst>
              <a:ext uri="{FF2B5EF4-FFF2-40B4-BE49-F238E27FC236}">
                <a16:creationId xmlns:a16="http://schemas.microsoft.com/office/drawing/2014/main" id="{C5C56FF3-CA2F-B877-A096-AAEDDA2020F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230322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20AC8F-95F3-1810-0C43-35CB126E484F}"/>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objekt 5" descr="En bild som visar text, visitkort, skärmbild, Teckensnitt&#10;&#10;AI-genererat innehåll kan vara felaktigt.">
            <a:extLst>
              <a:ext uri="{FF2B5EF4-FFF2-40B4-BE49-F238E27FC236}">
                <a16:creationId xmlns:a16="http://schemas.microsoft.com/office/drawing/2014/main" id="{ED190FEF-5B24-19EA-DD9E-5EA9F1FF586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4488548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visitkort, skärmbild, Teckensnitt&#10;&#10;AI-genererat innehåll kan vara felaktigt.">
            <a:extLst>
              <a:ext uri="{FF2B5EF4-FFF2-40B4-BE49-F238E27FC236}">
                <a16:creationId xmlns:a16="http://schemas.microsoft.com/office/drawing/2014/main" id="{C656E573-0583-A749-5FE3-C429F9A5142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8728260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visitkort, skärmbild, Teckensnitt&#10;&#10;AI-genererat innehåll kan vara felaktigt.">
            <a:extLst>
              <a:ext uri="{FF2B5EF4-FFF2-40B4-BE49-F238E27FC236}">
                <a16:creationId xmlns:a16="http://schemas.microsoft.com/office/drawing/2014/main" id="{4F77E5D9-BCC9-B3D6-C8A1-F26800DC940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960079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56C383-A997-6821-F1AE-6A88F8675B38}"/>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objekt 5" descr="En bild som visar text, skärmbild, Teckensnitt&#10;&#10;AI-genererat innehåll kan vara felaktigt.">
            <a:extLst>
              <a:ext uri="{FF2B5EF4-FFF2-40B4-BE49-F238E27FC236}">
                <a16:creationId xmlns:a16="http://schemas.microsoft.com/office/drawing/2014/main" id="{C7C4C07E-834E-F4C1-D880-F6C2A487DF1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2970016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7F6C4F-91A4-149C-738F-119461A703D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FE7055E-D4D0-800A-6CEE-DCEDBE5C6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I-genererat innehåll kan vara felaktigt.">
            <a:extLst>
              <a:ext uri="{FF2B5EF4-FFF2-40B4-BE49-F238E27FC236}">
                <a16:creationId xmlns:a16="http://schemas.microsoft.com/office/drawing/2014/main" id="{1AD3FBCA-047A-355F-F027-E41FD7ABDAA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9390053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22D8E989332AD429758B37F3F3ED1D6" ma:contentTypeVersion="16" ma:contentTypeDescription="Skapa ett nytt dokument." ma:contentTypeScope="" ma:versionID="0626195b5f3402cf68644f96777ea25d">
  <xsd:schema xmlns:xsd="http://www.w3.org/2001/XMLSchema" xmlns:xs="http://www.w3.org/2001/XMLSchema" xmlns:p="http://schemas.microsoft.com/office/2006/metadata/properties" xmlns:ns2="4958d846-9272-4f2a-befc-a96d3871aec0" xmlns:ns3="4ae8180d-ef21-4c1c-b685-0de16884a04e" targetNamespace="http://schemas.microsoft.com/office/2006/metadata/properties" ma:root="true" ma:fieldsID="26bea16796873b046b9ed08ba432bd4a" ns2:_="" ns3:_="">
    <xsd:import namespace="4958d846-9272-4f2a-befc-a96d3871aec0"/>
    <xsd:import namespace="4ae8180d-ef21-4c1c-b685-0de16884a0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LengthInSeconds" minOccurs="0"/>
                <xsd:element ref="ns3:MediaServiceLocatio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8d846-9272-4f2a-befc-a96d3871aec0"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da9ce6f3-9f97-46f8-99cb-3877402741c4}" ma:internalName="TaxCatchAll" ma:showField="CatchAllData" ma:web="4958d846-9272-4f2a-befc-a96d3871aec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e8180d-ef21-4c1c-b685-0de16884a0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8d2b7012-69e0-4560-995e-bee6d3d963a8"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958d846-9272-4f2a-befc-a96d3871aec0" xsi:nil="true"/>
    <lcf76f155ced4ddcb4097134ff3c332f xmlns="4ae8180d-ef21-4c1c-b685-0de16884a04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45765C-6BE1-418D-A629-EAC51F1834D1}">
  <ds:schemaRefs>
    <ds:schemaRef ds:uri="4958d846-9272-4f2a-befc-a96d3871aec0"/>
    <ds:schemaRef ds:uri="4ae8180d-ef21-4c1c-b685-0de16884a0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7EA89B8-52EA-4593-A0B0-08DC1442E373}">
  <ds:schemaRef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4ae8180d-ef21-4c1c-b685-0de16884a04e"/>
    <ds:schemaRef ds:uri="http://purl.org/dc/terms/"/>
    <ds:schemaRef ds:uri="4958d846-9272-4f2a-befc-a96d3871aec0"/>
    <ds:schemaRef ds:uri="http://schemas.microsoft.com/office/infopath/2007/PartnerControls"/>
    <ds:schemaRef ds:uri="http://purl.org/dc/dcmitype/"/>
    <ds:schemaRef ds:uri="http://purl.org/dc/elements/1.1/"/>
  </ds:schemaRefs>
</ds:datastoreItem>
</file>

<file path=customXml/itemProps3.xml><?xml version="1.0" encoding="utf-8"?>
<ds:datastoreItem xmlns:ds="http://schemas.openxmlformats.org/officeDocument/2006/customXml" ds:itemID="{CD0B49E7-8F94-41D3-9118-F584E2755466}">
  <ds:schemaRefs>
    <ds:schemaRef ds:uri="http://schemas.microsoft.com/sharepoint/v3/contenttype/forms"/>
  </ds:schemaRefs>
</ds:datastoreItem>
</file>

<file path=docMetadata/LabelInfo.xml><?xml version="1.0" encoding="utf-8"?>
<clbl:labelList xmlns:clbl="http://schemas.microsoft.com/office/2020/mipLabelMetadata">
  <clbl:label id="{f573a059-794a-44a6-808c-490388e677d5}" enabled="0" method="" siteId="{f573a059-794a-44a6-808c-490388e677d5}" removed="1"/>
</clbl:labelList>
</file>

<file path=docProps/app.xml><?xml version="1.0" encoding="utf-8"?>
<Properties xmlns="http://schemas.openxmlformats.org/officeDocument/2006/extended-properties" xmlns:vt="http://schemas.openxmlformats.org/officeDocument/2006/docPropsVTypes">
  <TotalTime>270</TotalTime>
  <Words>8076</Words>
  <Application>Microsoft Macintosh PowerPoint</Application>
  <PresentationFormat>Bredbild</PresentationFormat>
  <Paragraphs>1165</Paragraphs>
  <Slides>126</Slides>
  <Notes>126</Notes>
  <HiddenSlides>5</HiddenSlides>
  <MMClips>2</MMClips>
  <ScaleCrop>false</ScaleCrop>
  <HeadingPairs>
    <vt:vector size="6" baseType="variant">
      <vt:variant>
        <vt:lpstr>Använt teckensnitt</vt:lpstr>
      </vt:variant>
      <vt:variant>
        <vt:i4>20</vt:i4>
      </vt:variant>
      <vt:variant>
        <vt:lpstr>Tema</vt:lpstr>
      </vt:variant>
      <vt:variant>
        <vt:i4>2</vt:i4>
      </vt:variant>
      <vt:variant>
        <vt:lpstr>Bildrubriker</vt:lpstr>
      </vt:variant>
      <vt:variant>
        <vt:i4>126</vt:i4>
      </vt:variant>
    </vt:vector>
  </HeadingPairs>
  <TitlesOfParts>
    <vt:vector size="148" baseType="lpstr">
      <vt:lpstr>Aptos</vt:lpstr>
      <vt:lpstr>Arial</vt:lpstr>
      <vt:lpstr>Avenir LT W01_55 Roman1475520</vt:lpstr>
      <vt:lpstr>Avenir Next LT W01 Demi</vt:lpstr>
      <vt:lpstr>Cabin</vt:lpstr>
      <vt:lpstr>Calibri</vt:lpstr>
      <vt:lpstr>Calibri Light</vt:lpstr>
      <vt:lpstr>Documan Bold</vt:lpstr>
      <vt:lpstr>Documan Heavy</vt:lpstr>
      <vt:lpstr>Documan-bold</vt:lpstr>
      <vt:lpstr>Garamond</vt:lpstr>
      <vt:lpstr>Georgia</vt:lpstr>
      <vt:lpstr>Gill Sans</vt:lpstr>
      <vt:lpstr>Helvetica Neue</vt:lpstr>
      <vt:lpstr>Helvetica Rounded Condensed</vt:lpstr>
      <vt:lpstr>HelveticaRounded LT Pro Bd</vt:lpstr>
      <vt:lpstr>inherit</vt:lpstr>
      <vt:lpstr>Open Sans</vt:lpstr>
      <vt:lpstr>Wingdings</vt:lpstr>
      <vt:lpstr>YAD7QhG2T6o 0</vt:lpstr>
      <vt:lpstr>Office-tema</vt:lpstr>
      <vt:lpstr>1_Office-tema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Adam Wassrin</dc:creator>
  <cp:lastModifiedBy>Agnes Blunck</cp:lastModifiedBy>
  <cp:revision>1</cp:revision>
  <dcterms:created xsi:type="dcterms:W3CDTF">2020-10-08T08:45:18Z</dcterms:created>
  <dcterms:modified xsi:type="dcterms:W3CDTF">2025-09-23T12:30:54Z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4756000.00000000</vt:lpwstr>
  </property>
  <property fmtid="{D5CDD505-2E9C-101B-9397-08002B2CF9AE}" pid="3" name="ContentTypeId">
    <vt:lpwstr>0x010100D22D8E989332AD429758B37F3F3ED1D6</vt:lpwstr>
  </property>
  <property fmtid="{D5CDD505-2E9C-101B-9397-08002B2CF9AE}" pid="4" name="MediaServiceImageTags">
    <vt:lpwstr/>
  </property>
</Properties>
</file>