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4"/>
    <p:sldMasterId id="2147483723" r:id="rId5"/>
  </p:sldMasterIdLst>
  <p:notesMasterIdLst>
    <p:notesMasterId r:id="rId56"/>
  </p:notesMasterIdLst>
  <p:sldIdLst>
    <p:sldId id="917" r:id="rId6"/>
    <p:sldId id="1287" r:id="rId7"/>
    <p:sldId id="3688" r:id="rId8"/>
    <p:sldId id="3687" r:id="rId9"/>
    <p:sldId id="279" r:id="rId10"/>
    <p:sldId id="3681" r:id="rId11"/>
    <p:sldId id="3689" r:id="rId12"/>
    <p:sldId id="3690" r:id="rId13"/>
    <p:sldId id="3653" r:id="rId14"/>
    <p:sldId id="1318" r:id="rId15"/>
    <p:sldId id="1319" r:id="rId16"/>
    <p:sldId id="3682" r:id="rId17"/>
    <p:sldId id="3683" r:id="rId18"/>
    <p:sldId id="3684" r:id="rId19"/>
    <p:sldId id="3697" r:id="rId20"/>
    <p:sldId id="3698" r:id="rId21"/>
    <p:sldId id="3699" r:id="rId22"/>
    <p:sldId id="1158" r:id="rId23"/>
    <p:sldId id="1294" r:id="rId24"/>
    <p:sldId id="1295" r:id="rId25"/>
    <p:sldId id="3694" r:id="rId26"/>
    <p:sldId id="3695" r:id="rId27"/>
    <p:sldId id="3696" r:id="rId28"/>
    <p:sldId id="3676" r:id="rId29"/>
    <p:sldId id="3677" r:id="rId30"/>
    <p:sldId id="3678" r:id="rId31"/>
    <p:sldId id="3679" r:id="rId32"/>
    <p:sldId id="3680" r:id="rId33"/>
    <p:sldId id="1109" r:id="rId34"/>
    <p:sldId id="1329" r:id="rId35"/>
    <p:sldId id="3658" r:id="rId36"/>
    <p:sldId id="3659" r:id="rId37"/>
    <p:sldId id="3652" r:id="rId38"/>
    <p:sldId id="3657" r:id="rId39"/>
    <p:sldId id="3634" r:id="rId40"/>
    <p:sldId id="3635" r:id="rId41"/>
    <p:sldId id="3662" r:id="rId42"/>
    <p:sldId id="3668" r:id="rId43"/>
    <p:sldId id="3663" r:id="rId44"/>
    <p:sldId id="3636" r:id="rId45"/>
    <p:sldId id="3664" r:id="rId46"/>
    <p:sldId id="3669" r:id="rId47"/>
    <p:sldId id="3665" r:id="rId48"/>
    <p:sldId id="3661" r:id="rId49"/>
    <p:sldId id="3666" r:id="rId50"/>
    <p:sldId id="3670" r:id="rId51"/>
    <p:sldId id="3667" r:id="rId52"/>
    <p:sldId id="295" r:id="rId53"/>
    <p:sldId id="1155" r:id="rId54"/>
    <p:sldId id="3700" r:id="rId55"/>
  </p:sldIdLst>
  <p:sldSz cx="12192000" cy="6858000"/>
  <p:notesSz cx="6810375" cy="9942513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ixa innan" id="{E58F283D-677D-0C48-9D0D-FC7DBDE6D714}">
          <p14:sldIdLst>
            <p14:sldId id="917"/>
          </p14:sldIdLst>
        </p14:section>
        <p14:section name="Introduktion" id="{F0317117-645B-F843-9D96-3DA63C71E108}">
          <p14:sldIdLst>
            <p14:sldId id="1287"/>
            <p14:sldId id="3688"/>
            <p14:sldId id="3687"/>
          </p14:sldIdLst>
        </p14:section>
        <p14:section name="FIlm: Vad är MVP Skola?" id="{8D14F85B-B875-DF4C-9506-7AACD6BA8373}">
          <p14:sldIdLst>
            <p14:sldId id="279"/>
            <p14:sldId id="3681"/>
          </p14:sldIdLst>
        </p14:section>
        <p14:section name="Vad har vi gjort hittills?" id="{EF0B1543-4B84-F84B-B4AC-1307CD990353}">
          <p14:sldIdLst>
            <p14:sldId id="3689"/>
            <p14:sldId id="3690"/>
          </p14:sldIdLst>
        </p14:section>
        <p14:section name="Prova på en MVP-övning" id="{173778AC-7E85-9044-A477-D2525DD511A2}">
          <p14:sldIdLst>
            <p14:sldId id="3653"/>
            <p14:sldId id="1318"/>
            <p14:sldId id="1319"/>
          </p14:sldIdLst>
        </p14:section>
        <p14:section name="Scenario 1" id="{EC754617-DBB3-4340-9710-E2F4B8BB7A89}">
          <p14:sldIdLst>
            <p14:sldId id="3682"/>
            <p14:sldId id="3683"/>
            <p14:sldId id="3684"/>
            <p14:sldId id="3697"/>
            <p14:sldId id="3698"/>
            <p14:sldId id="3699"/>
          </p14:sldIdLst>
        </p14:section>
        <p14:section name="Scenario 2" id="{5718E0A9-68E4-124F-B7B0-A032D848367F}">
          <p14:sldIdLst>
            <p14:sldId id="1158"/>
            <p14:sldId id="1294"/>
            <p14:sldId id="1295"/>
            <p14:sldId id="3694"/>
            <p14:sldId id="3695"/>
            <p14:sldId id="3696"/>
          </p14:sldIdLst>
        </p14:section>
        <p14:section name="Scenario 3" id="{A83C90E4-2347-4943-A370-90D1D2883B3B}">
          <p14:sldIdLst>
            <p14:sldId id="3676"/>
            <p14:sldId id="3677"/>
            <p14:sldId id="3678"/>
            <p14:sldId id="3679"/>
            <p14:sldId id="3680"/>
            <p14:sldId id="1109"/>
          </p14:sldIdLst>
        </p14:section>
        <p14:section name="Paus" id="{BC7EFE8D-4872-E642-85FA-A7099FA7647B}">
          <p14:sldIdLst>
            <p14:sldId id="1329"/>
          </p14:sldIdLst>
        </p14:section>
        <p14:section name="Vad blir nästa steg?" id="{127247DB-9650-464C-BB88-3191777B71B6}">
          <p14:sldIdLst>
            <p14:sldId id="3658"/>
            <p14:sldId id="3659"/>
            <p14:sldId id="3652"/>
            <p14:sldId id="3657"/>
            <p14:sldId id="3634"/>
          </p14:sldIdLst>
        </p14:section>
        <p14:section name="Mellanstadiet" id="{0B890BDD-97CE-EB4D-B0AC-C8D69AE4C56D}">
          <p14:sldIdLst>
            <p14:sldId id="3635"/>
            <p14:sldId id="3662"/>
            <p14:sldId id="3668"/>
            <p14:sldId id="3663"/>
          </p14:sldIdLst>
        </p14:section>
        <p14:section name="Högstadiet" id="{965F3675-F5AA-E446-87B5-1069229DC700}">
          <p14:sldIdLst>
            <p14:sldId id="3636"/>
            <p14:sldId id="3664"/>
            <p14:sldId id="3669"/>
            <p14:sldId id="3665"/>
          </p14:sldIdLst>
        </p14:section>
        <p14:section name="Gymnasiet" id="{E4680355-B7BF-2B4B-8723-20C6273B6597}">
          <p14:sldIdLst>
            <p14:sldId id="3661"/>
            <p14:sldId id="3666"/>
            <p14:sldId id="3670"/>
            <p14:sldId id="3667"/>
          </p14:sldIdLst>
        </p14:section>
        <p14:section name="Avslutning" id="{D75DD9B8-91C4-A74F-9B42-86799D68CA42}">
          <p14:sldIdLst>
            <p14:sldId id="295"/>
            <p14:sldId id="1155"/>
            <p14:sldId id="37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B99C9B-B42A-2926-940C-495E27BFBA8D}" name="Adam Wassrin" initials="AW" userId="Adam Wassrin" providerId="None"/>
  <p188:author id="{8D89DDDB-97A2-F68F-59CF-159BF678B16A}" name="Emilia Eriksson" initials="EE" userId="S::emilia.eriksson@mfj.se::661306ae-6a24-4d6d-81fe-14669789b2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6149B"/>
    <a:srgbClr val="EEE9FF"/>
    <a:srgbClr val="4B099E"/>
    <a:srgbClr val="E4EAF9"/>
    <a:srgbClr val="14595C"/>
    <a:srgbClr val="FEE2DD"/>
    <a:srgbClr val="EB714E"/>
    <a:srgbClr val="DE7846"/>
    <a:srgbClr val="5B47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99E581-FB71-BA4D-9D2E-35FEBDD35E81}" v="662" dt="2026-04-28T12:53:19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79"/>
    <p:restoredTop sz="69355"/>
  </p:normalViewPr>
  <p:slideViewPr>
    <p:cSldViewPr snapToGrid="0">
      <p:cViewPr varScale="1">
        <p:scale>
          <a:sx n="70" d="100"/>
          <a:sy n="70" d="100"/>
        </p:scale>
        <p:origin x="200" y="304"/>
      </p:cViewPr>
      <p:guideLst>
        <p:guide orient="horz" pos="2160"/>
        <p:guide pos="3840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Wassrin" userId="S::adam.wassrin@mfj.se::4db03747-c180-4f3d-91e1-9939efb3f48e" providerId="AD" clId="Web-{6CE39E63-1262-04AA-F329-57EF38A30788}"/>
    <pc:docChg chg="modSld">
      <pc:chgData name="Adam Wassrin" userId="S::adam.wassrin@mfj.se::4db03747-c180-4f3d-91e1-9939efb3f48e" providerId="AD" clId="Web-{6CE39E63-1262-04AA-F329-57EF38A30788}" dt="2026-04-14T12:36:14.876" v="2"/>
      <pc:docMkLst>
        <pc:docMk/>
      </pc:docMkLst>
      <pc:sldChg chg="addSp delSp modSp delAnim">
        <pc:chgData name="Adam Wassrin" userId="S::adam.wassrin@mfj.se::4db03747-c180-4f3d-91e1-9939efb3f48e" providerId="AD" clId="Web-{6CE39E63-1262-04AA-F329-57EF38A30788}" dt="2026-04-14T12:36:14.876" v="2"/>
        <pc:sldMkLst>
          <pc:docMk/>
          <pc:sldMk cId="2642531853" sldId="3681"/>
        </pc:sldMkLst>
        <pc:spChg chg="add mod">
          <ac:chgData name="Adam Wassrin" userId="S::adam.wassrin@mfj.se::4db03747-c180-4f3d-91e1-9939efb3f48e" providerId="AD" clId="Web-{6CE39E63-1262-04AA-F329-57EF38A30788}" dt="2026-04-14T12:36:14.876" v="2"/>
          <ac:spMkLst>
            <pc:docMk/>
            <pc:sldMk cId="2642531853" sldId="3681"/>
            <ac:spMk id="2" creationId="{4A116042-1C16-E333-DCB0-AB9A2FA09581}"/>
          </ac:spMkLst>
        </pc:spChg>
      </pc:sldChg>
    </pc:docChg>
  </pc:docChgLst>
  <pc:docChgLst>
    <pc:chgData name="Adam Wassrin" userId="4db03747-c180-4f3d-91e1-9939efb3f48e" providerId="ADAL" clId="{488F81E7-BA02-5DDE-8CEF-4754D98C95FE}"/>
    <pc:docChg chg="undo custSel modSld">
      <pc:chgData name="Adam Wassrin" userId="4db03747-c180-4f3d-91e1-9939efb3f48e" providerId="ADAL" clId="{488F81E7-BA02-5DDE-8CEF-4754D98C95FE}" dt="2026-04-14T13:04:36.624" v="10" actId="14100"/>
      <pc:docMkLst>
        <pc:docMk/>
      </pc:docMkLst>
      <pc:sldChg chg="addSp delSp modSp mod modAnim modNotesTx">
        <pc:chgData name="Adam Wassrin" userId="4db03747-c180-4f3d-91e1-9939efb3f48e" providerId="ADAL" clId="{488F81E7-BA02-5DDE-8CEF-4754D98C95FE}" dt="2026-04-14T13:04:36.624" v="10" actId="14100"/>
        <pc:sldMkLst>
          <pc:docMk/>
          <pc:sldMk cId="2642531853" sldId="3681"/>
        </pc:sldMkLst>
        <pc:picChg chg="add mod">
          <ac:chgData name="Adam Wassrin" userId="4db03747-c180-4f3d-91e1-9939efb3f48e" providerId="ADAL" clId="{488F81E7-BA02-5DDE-8CEF-4754D98C95FE}" dt="2026-04-14T13:04:36.624" v="10" actId="14100"/>
          <ac:picMkLst>
            <pc:docMk/>
            <pc:sldMk cId="2642531853" sldId="3681"/>
            <ac:picMk id="4" creationId="{47273B55-0A07-16BB-52E9-69C80AD60FBB}"/>
          </ac:picMkLst>
        </pc:picChg>
      </pc:sldChg>
    </pc:docChg>
  </pc:docChgLst>
  <pc:docChgLst>
    <pc:chgData name="Adam Wassrin" userId="S::adam.wassrin@mfj.se::4db03747-c180-4f3d-91e1-9939efb3f48e" providerId="AD" clId="Web-{0F11CD5F-5314-1E1A-3AA7-0C0030BB6E7A}"/>
    <pc:docChg chg="modSld">
      <pc:chgData name="Adam Wassrin" userId="S::adam.wassrin@mfj.se::4db03747-c180-4f3d-91e1-9939efb3f48e" providerId="AD" clId="Web-{0F11CD5F-5314-1E1A-3AA7-0C0030BB6E7A}" dt="2026-04-14T12:43:46.602" v="7"/>
      <pc:docMkLst>
        <pc:docMk/>
      </pc:docMkLst>
      <pc:sldChg chg="addSp modSp modNotes">
        <pc:chgData name="Adam Wassrin" userId="S::adam.wassrin@mfj.se::4db03747-c180-4f3d-91e1-9939efb3f48e" providerId="AD" clId="Web-{0F11CD5F-5314-1E1A-3AA7-0C0030BB6E7A}" dt="2026-04-14T12:43:46.602" v="7"/>
        <pc:sldMkLst>
          <pc:docMk/>
          <pc:sldMk cId="2642531853" sldId="3681"/>
        </pc:sldMkLst>
      </pc:sldChg>
    </pc:docChg>
  </pc:docChgLst>
  <pc:docChgLst>
    <pc:chgData name="Agnes Blunck" userId="0b44d50f-09f2-4982-a6d5-bece8584cd8b" providerId="ADAL" clId="{25DEFF90-72A5-539B-AAC8-9E56C6BFA995}"/>
    <pc:docChg chg="undo custSel addSld delSld modSld sldOrd addSection delSection modSection">
      <pc:chgData name="Agnes Blunck" userId="0b44d50f-09f2-4982-a6d5-bece8584cd8b" providerId="ADAL" clId="{25DEFF90-72A5-539B-AAC8-9E56C6BFA995}" dt="2026-04-28T12:53:19.322" v="5521"/>
      <pc:docMkLst>
        <pc:docMk/>
      </pc:docMkLst>
      <pc:sldChg chg="addSp delSp modSp mod setBg modShow modNotesTx">
        <pc:chgData name="Agnes Blunck" userId="0b44d50f-09f2-4982-a6d5-bece8584cd8b" providerId="ADAL" clId="{25DEFF90-72A5-539B-AAC8-9E56C6BFA995}" dt="2026-04-14T13:45:11.763" v="5295" actId="20577"/>
        <pc:sldMkLst>
          <pc:docMk/>
          <pc:sldMk cId="1201102763" sldId="917"/>
        </pc:sldMkLst>
        <pc:picChg chg="add mod">
          <ac:chgData name="Agnes Blunck" userId="0b44d50f-09f2-4982-a6d5-bece8584cd8b" providerId="ADAL" clId="{25DEFF90-72A5-539B-AAC8-9E56C6BFA995}" dt="2026-04-14T13:44:20.159" v="5248" actId="14100"/>
          <ac:picMkLst>
            <pc:docMk/>
            <pc:sldMk cId="1201102763" sldId="917"/>
            <ac:picMk id="6" creationId="{25688B22-3CE2-A491-6352-EC64598CABBD}"/>
          </ac:picMkLst>
        </pc:picChg>
      </pc:sldChg>
      <pc:sldChg chg="modNotesTx">
        <pc:chgData name="Agnes Blunck" userId="0b44d50f-09f2-4982-a6d5-bece8584cd8b" providerId="ADAL" clId="{25DEFF90-72A5-539B-AAC8-9E56C6BFA995}" dt="2026-04-14T13:10:59.408" v="4853" actId="20577"/>
        <pc:sldMkLst>
          <pc:docMk/>
          <pc:sldMk cId="3245592801" sldId="3653"/>
        </pc:sldMkLst>
      </pc:sldChg>
      <pc:sldChg chg="addSp delSp modSp mod">
        <pc:chgData name="Agnes Blunck" userId="0b44d50f-09f2-4982-a6d5-bece8584cd8b" providerId="ADAL" clId="{25DEFF90-72A5-539B-AAC8-9E56C6BFA995}" dt="2026-04-28T12:49:39.365" v="5456" actId="20577"/>
        <pc:sldMkLst>
          <pc:docMk/>
          <pc:sldMk cId="1984116312" sldId="3662"/>
        </pc:sldMkLst>
        <pc:spChg chg="del mod">
          <ac:chgData name="Agnes Blunck" userId="0b44d50f-09f2-4982-a6d5-bece8584cd8b" providerId="ADAL" clId="{25DEFF90-72A5-539B-AAC8-9E56C6BFA995}" dt="2026-04-28T12:45:50.672" v="5343" actId="478"/>
          <ac:spMkLst>
            <pc:docMk/>
            <pc:sldMk cId="1984116312" sldId="3662"/>
            <ac:spMk id="5" creationId="{2B2E7083-A8EA-18CF-69EA-233275578A9E}"/>
          </ac:spMkLst>
        </pc:spChg>
        <pc:spChg chg="del">
          <ac:chgData name="Agnes Blunck" userId="0b44d50f-09f2-4982-a6d5-bece8584cd8b" providerId="ADAL" clId="{25DEFF90-72A5-539B-AAC8-9E56C6BFA995}" dt="2026-04-28T12:45:50.672" v="5343" actId="478"/>
          <ac:spMkLst>
            <pc:docMk/>
            <pc:sldMk cId="1984116312" sldId="3662"/>
            <ac:spMk id="6" creationId="{3AE8D8AD-4308-B634-CF25-3FA5A70E5E06}"/>
          </ac:spMkLst>
        </pc:spChg>
        <pc:spChg chg="del">
          <ac:chgData name="Agnes Blunck" userId="0b44d50f-09f2-4982-a6d5-bece8584cd8b" providerId="ADAL" clId="{25DEFF90-72A5-539B-AAC8-9E56C6BFA995}" dt="2026-04-28T12:45:50.672" v="5343" actId="478"/>
          <ac:spMkLst>
            <pc:docMk/>
            <pc:sldMk cId="1984116312" sldId="3662"/>
            <ac:spMk id="7" creationId="{B4D0829D-15C5-9AF5-9370-3B180B603C06}"/>
          </ac:spMkLst>
        </pc:spChg>
        <pc:spChg chg="del">
          <ac:chgData name="Agnes Blunck" userId="0b44d50f-09f2-4982-a6d5-bece8584cd8b" providerId="ADAL" clId="{25DEFF90-72A5-539B-AAC8-9E56C6BFA995}" dt="2026-04-28T12:45:50.672" v="5343" actId="478"/>
          <ac:spMkLst>
            <pc:docMk/>
            <pc:sldMk cId="1984116312" sldId="3662"/>
            <ac:spMk id="8" creationId="{A03AFAD0-80F8-1875-1BE0-B4EC440C054E}"/>
          </ac:spMkLst>
        </pc:spChg>
        <pc:spChg chg="add mod">
          <ac:chgData name="Agnes Blunck" userId="0b44d50f-09f2-4982-a6d5-bece8584cd8b" providerId="ADAL" clId="{25DEFF90-72A5-539B-AAC8-9E56C6BFA995}" dt="2026-04-28T12:46:24.035" v="5347"/>
          <ac:spMkLst>
            <pc:docMk/>
            <pc:sldMk cId="1984116312" sldId="3662"/>
            <ac:spMk id="9" creationId="{1815A64C-BFCE-52D8-3EF9-97EDB7C930B6}"/>
          </ac:spMkLst>
        </pc:spChg>
        <pc:spChg chg="add mod">
          <ac:chgData name="Agnes Blunck" userId="0b44d50f-09f2-4982-a6d5-bece8584cd8b" providerId="ADAL" clId="{25DEFF90-72A5-539B-AAC8-9E56C6BFA995}" dt="2026-04-28T12:46:24.035" v="5347"/>
          <ac:spMkLst>
            <pc:docMk/>
            <pc:sldMk cId="1984116312" sldId="3662"/>
            <ac:spMk id="10" creationId="{64356865-C9EB-E8BF-E310-8D253852E4A6}"/>
          </ac:spMkLst>
        </pc:spChg>
        <pc:spChg chg="add mod">
          <ac:chgData name="Agnes Blunck" userId="0b44d50f-09f2-4982-a6d5-bece8584cd8b" providerId="ADAL" clId="{25DEFF90-72A5-539B-AAC8-9E56C6BFA995}" dt="2026-04-28T12:46:24.035" v="5347"/>
          <ac:spMkLst>
            <pc:docMk/>
            <pc:sldMk cId="1984116312" sldId="3662"/>
            <ac:spMk id="11" creationId="{FA02B99F-236B-D43C-A2FF-55EF092373A8}"/>
          </ac:spMkLst>
        </pc:spChg>
        <pc:spChg chg="add mod">
          <ac:chgData name="Agnes Blunck" userId="0b44d50f-09f2-4982-a6d5-bece8584cd8b" providerId="ADAL" clId="{25DEFF90-72A5-539B-AAC8-9E56C6BFA995}" dt="2026-04-28T12:46:24.035" v="5347"/>
          <ac:spMkLst>
            <pc:docMk/>
            <pc:sldMk cId="1984116312" sldId="3662"/>
            <ac:spMk id="12" creationId="{9B500CE3-9F85-15C9-3F5E-5B476CB91B2A}"/>
          </ac:spMkLst>
        </pc:spChg>
        <pc:spChg chg="add mod">
          <ac:chgData name="Agnes Blunck" userId="0b44d50f-09f2-4982-a6d5-bece8584cd8b" providerId="ADAL" clId="{25DEFF90-72A5-539B-AAC8-9E56C6BFA995}" dt="2026-04-28T12:49:36.025" v="5454" actId="20577"/>
          <ac:spMkLst>
            <pc:docMk/>
            <pc:sldMk cId="1984116312" sldId="3662"/>
            <ac:spMk id="13" creationId="{49C8D6FB-B017-F46F-D18C-F42D4570618A}"/>
          </ac:spMkLst>
        </pc:spChg>
        <pc:spChg chg="add mod">
          <ac:chgData name="Agnes Blunck" userId="0b44d50f-09f2-4982-a6d5-bece8584cd8b" providerId="ADAL" clId="{25DEFF90-72A5-539B-AAC8-9E56C6BFA995}" dt="2026-04-28T12:49:20.318" v="5441" actId="5793"/>
          <ac:spMkLst>
            <pc:docMk/>
            <pc:sldMk cId="1984116312" sldId="3662"/>
            <ac:spMk id="14" creationId="{E089AB87-2E78-A866-4763-1F984D1C8ADC}"/>
          </ac:spMkLst>
        </pc:spChg>
        <pc:spChg chg="add mod">
          <ac:chgData name="Agnes Blunck" userId="0b44d50f-09f2-4982-a6d5-bece8584cd8b" providerId="ADAL" clId="{25DEFF90-72A5-539B-AAC8-9E56C6BFA995}" dt="2026-04-28T12:49:29.478" v="5452" actId="1037"/>
          <ac:spMkLst>
            <pc:docMk/>
            <pc:sldMk cId="1984116312" sldId="3662"/>
            <ac:spMk id="15" creationId="{AC9680FA-7106-F221-8A01-6463D4EA2299}"/>
          </ac:spMkLst>
        </pc:spChg>
        <pc:spChg chg="add mod">
          <ac:chgData name="Agnes Blunck" userId="0b44d50f-09f2-4982-a6d5-bece8584cd8b" providerId="ADAL" clId="{25DEFF90-72A5-539B-AAC8-9E56C6BFA995}" dt="2026-04-28T12:49:39.365" v="5456" actId="20577"/>
          <ac:spMkLst>
            <pc:docMk/>
            <pc:sldMk cId="1984116312" sldId="3662"/>
            <ac:spMk id="16" creationId="{888E738C-9A35-4814-D98B-633A26855B7D}"/>
          </ac:spMkLst>
        </pc:spChg>
        <pc:picChg chg="add mod">
          <ac:chgData name="Agnes Blunck" userId="0b44d50f-09f2-4982-a6d5-bece8584cd8b" providerId="ADAL" clId="{25DEFF90-72A5-539B-AAC8-9E56C6BFA995}" dt="2026-04-28T12:47:46.683" v="5402" actId="1076"/>
          <ac:picMkLst>
            <pc:docMk/>
            <pc:sldMk cId="1984116312" sldId="3662"/>
            <ac:picMk id="3" creationId="{1343511D-7E9C-144E-1C84-B7720176ACF1}"/>
          </ac:picMkLst>
        </pc:picChg>
        <pc:picChg chg="del">
          <ac:chgData name="Agnes Blunck" userId="0b44d50f-09f2-4982-a6d5-bece8584cd8b" providerId="ADAL" clId="{25DEFF90-72A5-539B-AAC8-9E56C6BFA995}" dt="2026-04-28T12:45:46.518" v="5342" actId="478"/>
          <ac:picMkLst>
            <pc:docMk/>
            <pc:sldMk cId="1984116312" sldId="3662"/>
            <ac:picMk id="4" creationId="{131D1230-C9D3-8056-52EE-185A52A2984E}"/>
          </ac:picMkLst>
        </pc:picChg>
      </pc:sldChg>
      <pc:sldChg chg="addSp delSp modSp mod setBg modClrScheme chgLayout">
        <pc:chgData name="Agnes Blunck" userId="0b44d50f-09f2-4982-a6d5-bece8584cd8b" providerId="ADAL" clId="{25DEFF90-72A5-539B-AAC8-9E56C6BFA995}" dt="2026-04-28T12:53:01.894" v="5515"/>
        <pc:sldMkLst>
          <pc:docMk/>
          <pc:sldMk cId="988128396" sldId="3663"/>
        </pc:sldMkLst>
        <pc:spChg chg="add mod">
          <ac:chgData name="Agnes Blunck" userId="0b44d50f-09f2-4982-a6d5-bece8584cd8b" providerId="ADAL" clId="{25DEFF90-72A5-539B-AAC8-9E56C6BFA995}" dt="2026-04-28T12:53:01.894" v="5515"/>
          <ac:spMkLst>
            <pc:docMk/>
            <pc:sldMk cId="988128396" sldId="3663"/>
            <ac:spMk id="5" creationId="{8C37DF75-F23B-E044-5C79-B042CCD7C7DE}"/>
          </ac:spMkLst>
        </pc:spChg>
        <pc:spChg chg="add mod">
          <ac:chgData name="Agnes Blunck" userId="0b44d50f-09f2-4982-a6d5-bece8584cd8b" providerId="ADAL" clId="{25DEFF90-72A5-539B-AAC8-9E56C6BFA995}" dt="2026-04-28T12:53:01.894" v="5515"/>
          <ac:spMkLst>
            <pc:docMk/>
            <pc:sldMk cId="988128396" sldId="3663"/>
            <ac:spMk id="6" creationId="{85DE59F7-744C-703F-3C54-DAC0B6ABBF54}"/>
          </ac:spMkLst>
        </pc:spChg>
        <pc:spChg chg="add mod">
          <ac:chgData name="Agnes Blunck" userId="0b44d50f-09f2-4982-a6d5-bece8584cd8b" providerId="ADAL" clId="{25DEFF90-72A5-539B-AAC8-9E56C6BFA995}" dt="2026-04-28T12:53:01.894" v="5515"/>
          <ac:spMkLst>
            <pc:docMk/>
            <pc:sldMk cId="988128396" sldId="3663"/>
            <ac:spMk id="7" creationId="{4332E627-1F8C-F126-2CB8-628EAA180C73}"/>
          </ac:spMkLst>
        </pc:spChg>
        <pc:spChg chg="add mod">
          <ac:chgData name="Agnes Blunck" userId="0b44d50f-09f2-4982-a6d5-bece8584cd8b" providerId="ADAL" clId="{25DEFF90-72A5-539B-AAC8-9E56C6BFA995}" dt="2026-04-28T12:53:01.894" v="5515"/>
          <ac:spMkLst>
            <pc:docMk/>
            <pc:sldMk cId="988128396" sldId="3663"/>
            <ac:spMk id="8" creationId="{85E3B72F-9FF7-EF9F-415D-5C6001837B3F}"/>
          </ac:spMkLst>
        </pc:spChg>
        <pc:spChg chg="del">
          <ac:chgData name="Agnes Blunck" userId="0b44d50f-09f2-4982-a6d5-bece8584cd8b" providerId="ADAL" clId="{25DEFF90-72A5-539B-AAC8-9E56C6BFA995}" dt="2026-04-28T12:50:16.941" v="5463" actId="478"/>
          <ac:spMkLst>
            <pc:docMk/>
            <pc:sldMk cId="988128396" sldId="3663"/>
            <ac:spMk id="9" creationId="{3B672071-F767-D802-F2AA-1C733F765FB5}"/>
          </ac:spMkLst>
        </pc:spChg>
        <pc:spChg chg="del">
          <ac:chgData name="Agnes Blunck" userId="0b44d50f-09f2-4982-a6d5-bece8584cd8b" providerId="ADAL" clId="{25DEFF90-72A5-539B-AAC8-9E56C6BFA995}" dt="2026-04-28T12:50:16.941" v="5463" actId="478"/>
          <ac:spMkLst>
            <pc:docMk/>
            <pc:sldMk cId="988128396" sldId="3663"/>
            <ac:spMk id="10" creationId="{A36983F0-9CA2-718D-CE2A-D2D7749B260B}"/>
          </ac:spMkLst>
        </pc:spChg>
        <pc:spChg chg="del">
          <ac:chgData name="Agnes Blunck" userId="0b44d50f-09f2-4982-a6d5-bece8584cd8b" providerId="ADAL" clId="{25DEFF90-72A5-539B-AAC8-9E56C6BFA995}" dt="2026-04-28T12:50:16.941" v="5463" actId="478"/>
          <ac:spMkLst>
            <pc:docMk/>
            <pc:sldMk cId="988128396" sldId="3663"/>
            <ac:spMk id="11" creationId="{08D74D20-E920-69B6-C995-C5BC2D2730B9}"/>
          </ac:spMkLst>
        </pc:spChg>
        <pc:spChg chg="del mod">
          <ac:chgData name="Agnes Blunck" userId="0b44d50f-09f2-4982-a6d5-bece8584cd8b" providerId="ADAL" clId="{25DEFF90-72A5-539B-AAC8-9E56C6BFA995}" dt="2026-04-28T12:50:34.835" v="5468" actId="478"/>
          <ac:spMkLst>
            <pc:docMk/>
            <pc:sldMk cId="988128396" sldId="3663"/>
            <ac:spMk id="12" creationId="{BB495C18-DEC5-56BB-1B6D-013DB9D01450}"/>
          </ac:spMkLst>
        </pc:spChg>
        <pc:spChg chg="add mod">
          <ac:chgData name="Agnes Blunck" userId="0b44d50f-09f2-4982-a6d5-bece8584cd8b" providerId="ADAL" clId="{25DEFF90-72A5-539B-AAC8-9E56C6BFA995}" dt="2026-04-28T12:53:01.894" v="5515"/>
          <ac:spMkLst>
            <pc:docMk/>
            <pc:sldMk cId="988128396" sldId="3663"/>
            <ac:spMk id="13" creationId="{21AD5D05-5C99-164D-2305-D0BF67897FDA}"/>
          </ac:spMkLst>
        </pc:spChg>
        <pc:spChg chg="add mod">
          <ac:chgData name="Agnes Blunck" userId="0b44d50f-09f2-4982-a6d5-bece8584cd8b" providerId="ADAL" clId="{25DEFF90-72A5-539B-AAC8-9E56C6BFA995}" dt="2026-04-28T12:53:01.894" v="5515"/>
          <ac:spMkLst>
            <pc:docMk/>
            <pc:sldMk cId="988128396" sldId="3663"/>
            <ac:spMk id="14" creationId="{58F9769C-28A1-8FD9-1FA9-41611A36C4BF}"/>
          </ac:spMkLst>
        </pc:spChg>
        <pc:spChg chg="add mod">
          <ac:chgData name="Agnes Blunck" userId="0b44d50f-09f2-4982-a6d5-bece8584cd8b" providerId="ADAL" clId="{25DEFF90-72A5-539B-AAC8-9E56C6BFA995}" dt="2026-04-28T12:53:01.894" v="5515"/>
          <ac:spMkLst>
            <pc:docMk/>
            <pc:sldMk cId="988128396" sldId="3663"/>
            <ac:spMk id="15" creationId="{C210BAB4-C676-9BC5-969A-C38852C80B65}"/>
          </ac:spMkLst>
        </pc:spChg>
        <pc:spChg chg="add mod">
          <ac:chgData name="Agnes Blunck" userId="0b44d50f-09f2-4982-a6d5-bece8584cd8b" providerId="ADAL" clId="{25DEFF90-72A5-539B-AAC8-9E56C6BFA995}" dt="2026-04-28T12:53:01.894" v="5515"/>
          <ac:spMkLst>
            <pc:docMk/>
            <pc:sldMk cId="988128396" sldId="3663"/>
            <ac:spMk id="16" creationId="{AEAA9806-F03F-E61B-295C-D8135408F66D}"/>
          </ac:spMkLst>
        </pc:spChg>
        <pc:picChg chg="add mod">
          <ac:chgData name="Agnes Blunck" userId="0b44d50f-09f2-4982-a6d5-bece8584cd8b" providerId="ADAL" clId="{25DEFF90-72A5-539B-AAC8-9E56C6BFA995}" dt="2026-04-28T12:52:47.286" v="5513" actId="14100"/>
          <ac:picMkLst>
            <pc:docMk/>
            <pc:sldMk cId="988128396" sldId="3663"/>
            <ac:picMk id="3" creationId="{AD0EE9BA-A95F-98F2-0385-B182A2AE40DD}"/>
          </ac:picMkLst>
        </pc:picChg>
        <pc:picChg chg="del">
          <ac:chgData name="Agnes Blunck" userId="0b44d50f-09f2-4982-a6d5-bece8584cd8b" providerId="ADAL" clId="{25DEFF90-72A5-539B-AAC8-9E56C6BFA995}" dt="2026-04-28T12:50:15.011" v="5462" actId="478"/>
          <ac:picMkLst>
            <pc:docMk/>
            <pc:sldMk cId="988128396" sldId="3663"/>
            <ac:picMk id="4" creationId="{2511023B-456F-8364-614C-1375D899C53E}"/>
          </ac:picMkLst>
        </pc:picChg>
      </pc:sldChg>
      <pc:sldChg chg="addSp delSp modSp mod">
        <pc:chgData name="Agnes Blunck" userId="0b44d50f-09f2-4982-a6d5-bece8584cd8b" providerId="ADAL" clId="{25DEFF90-72A5-539B-AAC8-9E56C6BFA995}" dt="2026-04-28T12:53:04.662" v="5516"/>
        <pc:sldMkLst>
          <pc:docMk/>
          <pc:sldMk cId="2084115637" sldId="3664"/>
        </pc:sldMkLst>
        <pc:spChg chg="add mod">
          <ac:chgData name="Agnes Blunck" userId="0b44d50f-09f2-4982-a6d5-bece8584cd8b" providerId="ADAL" clId="{25DEFF90-72A5-539B-AAC8-9E56C6BFA995}" dt="2026-04-28T12:53:04.662" v="5516"/>
          <ac:spMkLst>
            <pc:docMk/>
            <pc:sldMk cId="2084115637" sldId="3664"/>
            <ac:spMk id="5" creationId="{41629B21-DB0D-9EEE-3AE3-424E78C3E148}"/>
          </ac:spMkLst>
        </pc:spChg>
        <pc:spChg chg="add mod">
          <ac:chgData name="Agnes Blunck" userId="0b44d50f-09f2-4982-a6d5-bece8584cd8b" providerId="ADAL" clId="{25DEFF90-72A5-539B-AAC8-9E56C6BFA995}" dt="2026-04-28T12:53:04.662" v="5516"/>
          <ac:spMkLst>
            <pc:docMk/>
            <pc:sldMk cId="2084115637" sldId="3664"/>
            <ac:spMk id="6" creationId="{CBB1E086-4E9C-CF46-2104-CE712802049E}"/>
          </ac:spMkLst>
        </pc:spChg>
        <pc:spChg chg="add mod">
          <ac:chgData name="Agnes Blunck" userId="0b44d50f-09f2-4982-a6d5-bece8584cd8b" providerId="ADAL" clId="{25DEFF90-72A5-539B-AAC8-9E56C6BFA995}" dt="2026-04-28T12:53:04.662" v="5516"/>
          <ac:spMkLst>
            <pc:docMk/>
            <pc:sldMk cId="2084115637" sldId="3664"/>
            <ac:spMk id="7" creationId="{4DA8FF8B-3B41-40F0-C84B-FC6692A7FAF0}"/>
          </ac:spMkLst>
        </pc:spChg>
        <pc:spChg chg="add mod">
          <ac:chgData name="Agnes Blunck" userId="0b44d50f-09f2-4982-a6d5-bece8584cd8b" providerId="ADAL" clId="{25DEFF90-72A5-539B-AAC8-9E56C6BFA995}" dt="2026-04-28T12:53:04.662" v="5516"/>
          <ac:spMkLst>
            <pc:docMk/>
            <pc:sldMk cId="2084115637" sldId="3664"/>
            <ac:spMk id="8" creationId="{76AAE2F5-6156-1570-894A-651EA5D72B47}"/>
          </ac:spMkLst>
        </pc:spChg>
        <pc:spChg chg="del">
          <ac:chgData name="Agnes Blunck" userId="0b44d50f-09f2-4982-a6d5-bece8584cd8b" providerId="ADAL" clId="{25DEFF90-72A5-539B-AAC8-9E56C6BFA995}" dt="2026-04-28T12:50:41.409" v="5470" actId="478"/>
          <ac:spMkLst>
            <pc:docMk/>
            <pc:sldMk cId="2084115637" sldId="3664"/>
            <ac:spMk id="9" creationId="{91941B1C-02E0-0687-E744-D0C685FC360E}"/>
          </ac:spMkLst>
        </pc:spChg>
        <pc:spChg chg="del">
          <ac:chgData name="Agnes Blunck" userId="0b44d50f-09f2-4982-a6d5-bece8584cd8b" providerId="ADAL" clId="{25DEFF90-72A5-539B-AAC8-9E56C6BFA995}" dt="2026-04-28T12:50:41.409" v="5470" actId="478"/>
          <ac:spMkLst>
            <pc:docMk/>
            <pc:sldMk cId="2084115637" sldId="3664"/>
            <ac:spMk id="10" creationId="{8E365CD8-0C10-3F36-32D1-B8F9918414AE}"/>
          </ac:spMkLst>
        </pc:spChg>
        <pc:spChg chg="del">
          <ac:chgData name="Agnes Blunck" userId="0b44d50f-09f2-4982-a6d5-bece8584cd8b" providerId="ADAL" clId="{25DEFF90-72A5-539B-AAC8-9E56C6BFA995}" dt="2026-04-28T12:50:41.409" v="5470" actId="478"/>
          <ac:spMkLst>
            <pc:docMk/>
            <pc:sldMk cId="2084115637" sldId="3664"/>
            <ac:spMk id="11" creationId="{34135AC7-AA60-8513-BBF1-1FE4C911B14A}"/>
          </ac:spMkLst>
        </pc:spChg>
        <pc:spChg chg="del">
          <ac:chgData name="Agnes Blunck" userId="0b44d50f-09f2-4982-a6d5-bece8584cd8b" providerId="ADAL" clId="{25DEFF90-72A5-539B-AAC8-9E56C6BFA995}" dt="2026-04-28T12:50:41.409" v="5470" actId="478"/>
          <ac:spMkLst>
            <pc:docMk/>
            <pc:sldMk cId="2084115637" sldId="3664"/>
            <ac:spMk id="12" creationId="{C4FFD335-A6D6-732C-29B6-21BA4F478E65}"/>
          </ac:spMkLst>
        </pc:spChg>
        <pc:spChg chg="add mod">
          <ac:chgData name="Agnes Blunck" userId="0b44d50f-09f2-4982-a6d5-bece8584cd8b" providerId="ADAL" clId="{25DEFF90-72A5-539B-AAC8-9E56C6BFA995}" dt="2026-04-28T12:53:04.662" v="5516"/>
          <ac:spMkLst>
            <pc:docMk/>
            <pc:sldMk cId="2084115637" sldId="3664"/>
            <ac:spMk id="13" creationId="{F46CB390-9AD9-451B-6A50-162A7A95EC08}"/>
          </ac:spMkLst>
        </pc:spChg>
        <pc:spChg chg="add mod">
          <ac:chgData name="Agnes Blunck" userId="0b44d50f-09f2-4982-a6d5-bece8584cd8b" providerId="ADAL" clId="{25DEFF90-72A5-539B-AAC8-9E56C6BFA995}" dt="2026-04-28T12:53:04.662" v="5516"/>
          <ac:spMkLst>
            <pc:docMk/>
            <pc:sldMk cId="2084115637" sldId="3664"/>
            <ac:spMk id="14" creationId="{1801184E-E04F-A669-D8E6-88B438F388BF}"/>
          </ac:spMkLst>
        </pc:spChg>
        <pc:spChg chg="add mod">
          <ac:chgData name="Agnes Blunck" userId="0b44d50f-09f2-4982-a6d5-bece8584cd8b" providerId="ADAL" clId="{25DEFF90-72A5-539B-AAC8-9E56C6BFA995}" dt="2026-04-28T12:53:04.662" v="5516"/>
          <ac:spMkLst>
            <pc:docMk/>
            <pc:sldMk cId="2084115637" sldId="3664"/>
            <ac:spMk id="15" creationId="{397E429B-8D66-E766-BC65-78F37082B44E}"/>
          </ac:spMkLst>
        </pc:spChg>
        <pc:spChg chg="add mod">
          <ac:chgData name="Agnes Blunck" userId="0b44d50f-09f2-4982-a6d5-bece8584cd8b" providerId="ADAL" clId="{25DEFF90-72A5-539B-AAC8-9E56C6BFA995}" dt="2026-04-28T12:53:04.662" v="5516"/>
          <ac:spMkLst>
            <pc:docMk/>
            <pc:sldMk cId="2084115637" sldId="3664"/>
            <ac:spMk id="16" creationId="{10DF3FD0-3EC6-EF4C-673B-991AA68FFDAB}"/>
          </ac:spMkLst>
        </pc:spChg>
        <pc:picChg chg="add mod">
          <ac:chgData name="Agnes Blunck" userId="0b44d50f-09f2-4982-a6d5-bece8584cd8b" providerId="ADAL" clId="{25DEFF90-72A5-539B-AAC8-9E56C6BFA995}" dt="2026-04-28T12:52:32.933" v="5510" actId="14100"/>
          <ac:picMkLst>
            <pc:docMk/>
            <pc:sldMk cId="2084115637" sldId="3664"/>
            <ac:picMk id="3" creationId="{DF26DECF-C7F8-C7F2-102A-661EC0BBBF8E}"/>
          </ac:picMkLst>
        </pc:picChg>
        <pc:picChg chg="del">
          <ac:chgData name="Agnes Blunck" userId="0b44d50f-09f2-4982-a6d5-bece8584cd8b" providerId="ADAL" clId="{25DEFF90-72A5-539B-AAC8-9E56C6BFA995}" dt="2026-04-28T12:50:38.948" v="5469" actId="478"/>
          <ac:picMkLst>
            <pc:docMk/>
            <pc:sldMk cId="2084115637" sldId="3664"/>
            <ac:picMk id="4" creationId="{700B5200-6FD1-21EB-07B2-837AEE4560EA}"/>
          </ac:picMkLst>
        </pc:picChg>
      </pc:sldChg>
      <pc:sldChg chg="addSp delSp modSp mod">
        <pc:chgData name="Agnes Blunck" userId="0b44d50f-09f2-4982-a6d5-bece8584cd8b" providerId="ADAL" clId="{25DEFF90-72A5-539B-AAC8-9E56C6BFA995}" dt="2026-04-28T12:53:11.043" v="5518"/>
        <pc:sldMkLst>
          <pc:docMk/>
          <pc:sldMk cId="3103923062" sldId="3665"/>
        </pc:sldMkLst>
        <pc:spChg chg="add mod">
          <ac:chgData name="Agnes Blunck" userId="0b44d50f-09f2-4982-a6d5-bece8584cd8b" providerId="ADAL" clId="{25DEFF90-72A5-539B-AAC8-9E56C6BFA995}" dt="2026-04-28T12:53:11.043" v="5518"/>
          <ac:spMkLst>
            <pc:docMk/>
            <pc:sldMk cId="3103923062" sldId="3665"/>
            <ac:spMk id="5" creationId="{661DAAB1-91A0-C5DB-B1A4-CB4257EE6DFE}"/>
          </ac:spMkLst>
        </pc:spChg>
        <pc:spChg chg="add mod">
          <ac:chgData name="Agnes Blunck" userId="0b44d50f-09f2-4982-a6d5-bece8584cd8b" providerId="ADAL" clId="{25DEFF90-72A5-539B-AAC8-9E56C6BFA995}" dt="2026-04-28T12:53:11.043" v="5518"/>
          <ac:spMkLst>
            <pc:docMk/>
            <pc:sldMk cId="3103923062" sldId="3665"/>
            <ac:spMk id="6" creationId="{A088DD76-6456-3986-7E39-BB4F1C650058}"/>
          </ac:spMkLst>
        </pc:spChg>
        <pc:spChg chg="add mod">
          <ac:chgData name="Agnes Blunck" userId="0b44d50f-09f2-4982-a6d5-bece8584cd8b" providerId="ADAL" clId="{25DEFF90-72A5-539B-AAC8-9E56C6BFA995}" dt="2026-04-28T12:53:11.043" v="5518"/>
          <ac:spMkLst>
            <pc:docMk/>
            <pc:sldMk cId="3103923062" sldId="3665"/>
            <ac:spMk id="7" creationId="{2A397A69-CA56-1A9B-C897-1419D6768146}"/>
          </ac:spMkLst>
        </pc:spChg>
        <pc:spChg chg="add mod">
          <ac:chgData name="Agnes Blunck" userId="0b44d50f-09f2-4982-a6d5-bece8584cd8b" providerId="ADAL" clId="{25DEFF90-72A5-539B-AAC8-9E56C6BFA995}" dt="2026-04-28T12:53:11.043" v="5518"/>
          <ac:spMkLst>
            <pc:docMk/>
            <pc:sldMk cId="3103923062" sldId="3665"/>
            <ac:spMk id="8" creationId="{B851DE16-FAAC-071E-C2DF-7133D8322F4A}"/>
          </ac:spMkLst>
        </pc:spChg>
        <pc:spChg chg="del">
          <ac:chgData name="Agnes Blunck" userId="0b44d50f-09f2-4982-a6d5-bece8584cd8b" providerId="ADAL" clId="{25DEFF90-72A5-539B-AAC8-9E56C6BFA995}" dt="2026-04-28T12:51:01.343" v="5479" actId="478"/>
          <ac:spMkLst>
            <pc:docMk/>
            <pc:sldMk cId="3103923062" sldId="3665"/>
            <ac:spMk id="9" creationId="{01B0B703-A5B8-C01A-2AA2-1CA835C24655}"/>
          </ac:spMkLst>
        </pc:spChg>
        <pc:spChg chg="del">
          <ac:chgData name="Agnes Blunck" userId="0b44d50f-09f2-4982-a6d5-bece8584cd8b" providerId="ADAL" clId="{25DEFF90-72A5-539B-AAC8-9E56C6BFA995}" dt="2026-04-28T12:50:55.708" v="5476" actId="478"/>
          <ac:spMkLst>
            <pc:docMk/>
            <pc:sldMk cId="3103923062" sldId="3665"/>
            <ac:spMk id="10" creationId="{E7E22CCA-0DE9-D69F-842D-1B449CFB848A}"/>
          </ac:spMkLst>
        </pc:spChg>
        <pc:spChg chg="del">
          <ac:chgData name="Agnes Blunck" userId="0b44d50f-09f2-4982-a6d5-bece8584cd8b" providerId="ADAL" clId="{25DEFF90-72A5-539B-AAC8-9E56C6BFA995}" dt="2026-04-28T12:50:55.708" v="5476" actId="478"/>
          <ac:spMkLst>
            <pc:docMk/>
            <pc:sldMk cId="3103923062" sldId="3665"/>
            <ac:spMk id="11" creationId="{E7EB9BBA-7749-12F0-9E25-90A51C5DC16C}"/>
          </ac:spMkLst>
        </pc:spChg>
        <pc:spChg chg="del mod">
          <ac:chgData name="Agnes Blunck" userId="0b44d50f-09f2-4982-a6d5-bece8584cd8b" providerId="ADAL" clId="{25DEFF90-72A5-539B-AAC8-9E56C6BFA995}" dt="2026-04-28T12:50:59.414" v="5478" actId="478"/>
          <ac:spMkLst>
            <pc:docMk/>
            <pc:sldMk cId="3103923062" sldId="3665"/>
            <ac:spMk id="12" creationId="{909120B0-D6FD-3157-8580-D5234D441919}"/>
          </ac:spMkLst>
        </pc:spChg>
        <pc:spChg chg="add mod">
          <ac:chgData name="Agnes Blunck" userId="0b44d50f-09f2-4982-a6d5-bece8584cd8b" providerId="ADAL" clId="{25DEFF90-72A5-539B-AAC8-9E56C6BFA995}" dt="2026-04-28T12:53:11.043" v="5518"/>
          <ac:spMkLst>
            <pc:docMk/>
            <pc:sldMk cId="3103923062" sldId="3665"/>
            <ac:spMk id="13" creationId="{8BF3D611-BA4A-11F2-2A43-8E7B48DEB79F}"/>
          </ac:spMkLst>
        </pc:spChg>
        <pc:spChg chg="add mod">
          <ac:chgData name="Agnes Blunck" userId="0b44d50f-09f2-4982-a6d5-bece8584cd8b" providerId="ADAL" clId="{25DEFF90-72A5-539B-AAC8-9E56C6BFA995}" dt="2026-04-28T12:53:11.043" v="5518"/>
          <ac:spMkLst>
            <pc:docMk/>
            <pc:sldMk cId="3103923062" sldId="3665"/>
            <ac:spMk id="14" creationId="{56AEEC4A-8B8F-3B52-EF8C-6B45FFD50701}"/>
          </ac:spMkLst>
        </pc:spChg>
        <pc:spChg chg="add mod">
          <ac:chgData name="Agnes Blunck" userId="0b44d50f-09f2-4982-a6d5-bece8584cd8b" providerId="ADAL" clId="{25DEFF90-72A5-539B-AAC8-9E56C6BFA995}" dt="2026-04-28T12:53:11.043" v="5518"/>
          <ac:spMkLst>
            <pc:docMk/>
            <pc:sldMk cId="3103923062" sldId="3665"/>
            <ac:spMk id="15" creationId="{0A2F9A3C-EA28-E171-E11F-9A4A4A5F3B53}"/>
          </ac:spMkLst>
        </pc:spChg>
        <pc:spChg chg="add mod">
          <ac:chgData name="Agnes Blunck" userId="0b44d50f-09f2-4982-a6d5-bece8584cd8b" providerId="ADAL" clId="{25DEFF90-72A5-539B-AAC8-9E56C6BFA995}" dt="2026-04-28T12:53:11.043" v="5518"/>
          <ac:spMkLst>
            <pc:docMk/>
            <pc:sldMk cId="3103923062" sldId="3665"/>
            <ac:spMk id="16" creationId="{1C06C882-3CDD-250A-3344-FD6318E1E7EA}"/>
          </ac:spMkLst>
        </pc:spChg>
        <pc:picChg chg="add mod">
          <ac:chgData name="Agnes Blunck" userId="0b44d50f-09f2-4982-a6d5-bece8584cd8b" providerId="ADAL" clId="{25DEFF90-72A5-539B-AAC8-9E56C6BFA995}" dt="2026-04-28T12:52:28.303" v="5509" actId="14100"/>
          <ac:picMkLst>
            <pc:docMk/>
            <pc:sldMk cId="3103923062" sldId="3665"/>
            <ac:picMk id="3" creationId="{8D1D0144-AF93-9710-1BD6-F53ED1FAB04C}"/>
          </ac:picMkLst>
        </pc:picChg>
        <pc:picChg chg="del">
          <ac:chgData name="Agnes Blunck" userId="0b44d50f-09f2-4982-a6d5-bece8584cd8b" providerId="ADAL" clId="{25DEFF90-72A5-539B-AAC8-9E56C6BFA995}" dt="2026-04-28T12:50:52.582" v="5475" actId="478"/>
          <ac:picMkLst>
            <pc:docMk/>
            <pc:sldMk cId="3103923062" sldId="3665"/>
            <ac:picMk id="4" creationId="{52BC3B60-3791-E688-808D-2B48FE7E85A4}"/>
          </ac:picMkLst>
        </pc:picChg>
      </pc:sldChg>
      <pc:sldChg chg="addSp delSp modSp mod">
        <pc:chgData name="Agnes Blunck" userId="0b44d50f-09f2-4982-a6d5-bece8584cd8b" providerId="ADAL" clId="{25DEFF90-72A5-539B-AAC8-9E56C6BFA995}" dt="2026-04-28T12:53:14.241" v="5519"/>
        <pc:sldMkLst>
          <pc:docMk/>
          <pc:sldMk cId="3479179386" sldId="3666"/>
        </pc:sldMkLst>
        <pc:spChg chg="add mod">
          <ac:chgData name="Agnes Blunck" userId="0b44d50f-09f2-4982-a6d5-bece8584cd8b" providerId="ADAL" clId="{25DEFF90-72A5-539B-AAC8-9E56C6BFA995}" dt="2026-04-28T12:53:14.241" v="5519"/>
          <ac:spMkLst>
            <pc:docMk/>
            <pc:sldMk cId="3479179386" sldId="3666"/>
            <ac:spMk id="5" creationId="{BE3AB0C0-1860-6130-7539-279AD9E7DEBE}"/>
          </ac:spMkLst>
        </pc:spChg>
        <pc:spChg chg="add mod">
          <ac:chgData name="Agnes Blunck" userId="0b44d50f-09f2-4982-a6d5-bece8584cd8b" providerId="ADAL" clId="{25DEFF90-72A5-539B-AAC8-9E56C6BFA995}" dt="2026-04-28T12:53:14.241" v="5519"/>
          <ac:spMkLst>
            <pc:docMk/>
            <pc:sldMk cId="3479179386" sldId="3666"/>
            <ac:spMk id="6" creationId="{F2F3DA65-B031-B701-A62B-EDACDA68864E}"/>
          </ac:spMkLst>
        </pc:spChg>
        <pc:spChg chg="add mod">
          <ac:chgData name="Agnes Blunck" userId="0b44d50f-09f2-4982-a6d5-bece8584cd8b" providerId="ADAL" clId="{25DEFF90-72A5-539B-AAC8-9E56C6BFA995}" dt="2026-04-28T12:53:14.241" v="5519"/>
          <ac:spMkLst>
            <pc:docMk/>
            <pc:sldMk cId="3479179386" sldId="3666"/>
            <ac:spMk id="7" creationId="{10090B2C-F906-D7F2-39DF-F32089721ABA}"/>
          </ac:spMkLst>
        </pc:spChg>
        <pc:spChg chg="add mod">
          <ac:chgData name="Agnes Blunck" userId="0b44d50f-09f2-4982-a6d5-bece8584cd8b" providerId="ADAL" clId="{25DEFF90-72A5-539B-AAC8-9E56C6BFA995}" dt="2026-04-28T12:53:14.241" v="5519"/>
          <ac:spMkLst>
            <pc:docMk/>
            <pc:sldMk cId="3479179386" sldId="3666"/>
            <ac:spMk id="8" creationId="{74CA4E80-6917-F361-B095-4E6B8A0903AD}"/>
          </ac:spMkLst>
        </pc:spChg>
        <pc:spChg chg="del">
          <ac:chgData name="Agnes Blunck" userId="0b44d50f-09f2-4982-a6d5-bece8584cd8b" providerId="ADAL" clId="{25DEFF90-72A5-539B-AAC8-9E56C6BFA995}" dt="2026-04-28T12:51:07.103" v="5481" actId="478"/>
          <ac:spMkLst>
            <pc:docMk/>
            <pc:sldMk cId="3479179386" sldId="3666"/>
            <ac:spMk id="9" creationId="{5E3613AE-E47B-36BD-711A-4DF7524AA0C1}"/>
          </ac:spMkLst>
        </pc:spChg>
        <pc:spChg chg="del">
          <ac:chgData name="Agnes Blunck" userId="0b44d50f-09f2-4982-a6d5-bece8584cd8b" providerId="ADAL" clId="{25DEFF90-72A5-539B-AAC8-9E56C6BFA995}" dt="2026-04-28T12:51:07.103" v="5481" actId="478"/>
          <ac:spMkLst>
            <pc:docMk/>
            <pc:sldMk cId="3479179386" sldId="3666"/>
            <ac:spMk id="10" creationId="{07F8DD2F-533C-FE3B-F30A-39C29D98247D}"/>
          </ac:spMkLst>
        </pc:spChg>
        <pc:spChg chg="del">
          <ac:chgData name="Agnes Blunck" userId="0b44d50f-09f2-4982-a6d5-bece8584cd8b" providerId="ADAL" clId="{25DEFF90-72A5-539B-AAC8-9E56C6BFA995}" dt="2026-04-28T12:51:08.899" v="5482" actId="478"/>
          <ac:spMkLst>
            <pc:docMk/>
            <pc:sldMk cId="3479179386" sldId="3666"/>
            <ac:spMk id="11" creationId="{F22667FC-F469-2349-33B2-4CF2DF43FDCA}"/>
          </ac:spMkLst>
        </pc:spChg>
        <pc:spChg chg="del">
          <ac:chgData name="Agnes Blunck" userId="0b44d50f-09f2-4982-a6d5-bece8584cd8b" providerId="ADAL" clId="{25DEFF90-72A5-539B-AAC8-9E56C6BFA995}" dt="2026-04-28T12:51:11.102" v="5483" actId="478"/>
          <ac:spMkLst>
            <pc:docMk/>
            <pc:sldMk cId="3479179386" sldId="3666"/>
            <ac:spMk id="12" creationId="{ACAF83E5-CCC8-F7B9-1A16-AED7C7F10CDC}"/>
          </ac:spMkLst>
        </pc:spChg>
        <pc:spChg chg="add mod">
          <ac:chgData name="Agnes Blunck" userId="0b44d50f-09f2-4982-a6d5-bece8584cd8b" providerId="ADAL" clId="{25DEFF90-72A5-539B-AAC8-9E56C6BFA995}" dt="2026-04-28T12:53:14.241" v="5519"/>
          <ac:spMkLst>
            <pc:docMk/>
            <pc:sldMk cId="3479179386" sldId="3666"/>
            <ac:spMk id="13" creationId="{5D78573E-92C4-AE4D-6F99-F024A7D7ED54}"/>
          </ac:spMkLst>
        </pc:spChg>
        <pc:spChg chg="add mod">
          <ac:chgData name="Agnes Blunck" userId="0b44d50f-09f2-4982-a6d5-bece8584cd8b" providerId="ADAL" clId="{25DEFF90-72A5-539B-AAC8-9E56C6BFA995}" dt="2026-04-28T12:53:14.241" v="5519"/>
          <ac:spMkLst>
            <pc:docMk/>
            <pc:sldMk cId="3479179386" sldId="3666"/>
            <ac:spMk id="14" creationId="{1F6FF134-62EE-74C3-E492-01655DB826ED}"/>
          </ac:spMkLst>
        </pc:spChg>
        <pc:spChg chg="add mod">
          <ac:chgData name="Agnes Blunck" userId="0b44d50f-09f2-4982-a6d5-bece8584cd8b" providerId="ADAL" clId="{25DEFF90-72A5-539B-AAC8-9E56C6BFA995}" dt="2026-04-28T12:53:14.241" v="5519"/>
          <ac:spMkLst>
            <pc:docMk/>
            <pc:sldMk cId="3479179386" sldId="3666"/>
            <ac:spMk id="15" creationId="{79AD1265-66A6-7571-14A8-B2B7D15A4786}"/>
          </ac:spMkLst>
        </pc:spChg>
        <pc:spChg chg="add mod">
          <ac:chgData name="Agnes Blunck" userId="0b44d50f-09f2-4982-a6d5-bece8584cd8b" providerId="ADAL" clId="{25DEFF90-72A5-539B-AAC8-9E56C6BFA995}" dt="2026-04-28T12:53:14.241" v="5519"/>
          <ac:spMkLst>
            <pc:docMk/>
            <pc:sldMk cId="3479179386" sldId="3666"/>
            <ac:spMk id="16" creationId="{25D5A71D-9502-B023-A44D-C5C2C0A9016B}"/>
          </ac:spMkLst>
        </pc:spChg>
        <pc:picChg chg="add mod">
          <ac:chgData name="Agnes Blunck" userId="0b44d50f-09f2-4982-a6d5-bece8584cd8b" providerId="ADAL" clId="{25DEFF90-72A5-539B-AAC8-9E56C6BFA995}" dt="2026-04-28T12:52:22.516" v="5508" actId="14100"/>
          <ac:picMkLst>
            <pc:docMk/>
            <pc:sldMk cId="3479179386" sldId="3666"/>
            <ac:picMk id="3" creationId="{41B9D9C0-2A93-5925-9006-A451DEA9FA9F}"/>
          </ac:picMkLst>
        </pc:picChg>
        <pc:picChg chg="del">
          <ac:chgData name="Agnes Blunck" userId="0b44d50f-09f2-4982-a6d5-bece8584cd8b" providerId="ADAL" clId="{25DEFF90-72A5-539B-AAC8-9E56C6BFA995}" dt="2026-04-28T12:51:04.403" v="5480" actId="478"/>
          <ac:picMkLst>
            <pc:docMk/>
            <pc:sldMk cId="3479179386" sldId="3666"/>
            <ac:picMk id="4" creationId="{79D807E8-33F0-C2DB-51EC-F3BDB0B515DF}"/>
          </ac:picMkLst>
        </pc:picChg>
      </pc:sldChg>
      <pc:sldChg chg="addSp delSp modSp mod">
        <pc:chgData name="Agnes Blunck" userId="0b44d50f-09f2-4982-a6d5-bece8584cd8b" providerId="ADAL" clId="{25DEFF90-72A5-539B-AAC8-9E56C6BFA995}" dt="2026-04-28T12:53:19.322" v="5521"/>
        <pc:sldMkLst>
          <pc:docMk/>
          <pc:sldMk cId="1465268415" sldId="3667"/>
        </pc:sldMkLst>
        <pc:spChg chg="add mod">
          <ac:chgData name="Agnes Blunck" userId="0b44d50f-09f2-4982-a6d5-bece8584cd8b" providerId="ADAL" clId="{25DEFF90-72A5-539B-AAC8-9E56C6BFA995}" dt="2026-04-28T12:53:19.322" v="5521"/>
          <ac:spMkLst>
            <pc:docMk/>
            <pc:sldMk cId="1465268415" sldId="3667"/>
            <ac:spMk id="5" creationId="{3E3473BF-2B70-3EE7-2890-2B931EC7C1BE}"/>
          </ac:spMkLst>
        </pc:spChg>
        <pc:spChg chg="add mod">
          <ac:chgData name="Agnes Blunck" userId="0b44d50f-09f2-4982-a6d5-bece8584cd8b" providerId="ADAL" clId="{25DEFF90-72A5-539B-AAC8-9E56C6BFA995}" dt="2026-04-28T12:53:19.322" v="5521"/>
          <ac:spMkLst>
            <pc:docMk/>
            <pc:sldMk cId="1465268415" sldId="3667"/>
            <ac:spMk id="6" creationId="{59D2B831-8678-8EBD-3A9D-1E5D61071CAA}"/>
          </ac:spMkLst>
        </pc:spChg>
        <pc:spChg chg="add mod">
          <ac:chgData name="Agnes Blunck" userId="0b44d50f-09f2-4982-a6d5-bece8584cd8b" providerId="ADAL" clId="{25DEFF90-72A5-539B-AAC8-9E56C6BFA995}" dt="2026-04-28T12:53:19.322" v="5521"/>
          <ac:spMkLst>
            <pc:docMk/>
            <pc:sldMk cId="1465268415" sldId="3667"/>
            <ac:spMk id="7" creationId="{6D2CDC71-038A-8696-ED79-D648FE49B9A1}"/>
          </ac:spMkLst>
        </pc:spChg>
        <pc:spChg chg="add mod">
          <ac:chgData name="Agnes Blunck" userId="0b44d50f-09f2-4982-a6d5-bece8584cd8b" providerId="ADAL" clId="{25DEFF90-72A5-539B-AAC8-9E56C6BFA995}" dt="2026-04-28T12:53:19.322" v="5521"/>
          <ac:spMkLst>
            <pc:docMk/>
            <pc:sldMk cId="1465268415" sldId="3667"/>
            <ac:spMk id="8" creationId="{505D642A-B67B-BAE6-5562-1E6A7F713D61}"/>
          </ac:spMkLst>
        </pc:spChg>
        <pc:spChg chg="del">
          <ac:chgData name="Agnes Blunck" userId="0b44d50f-09f2-4982-a6d5-bece8584cd8b" providerId="ADAL" clId="{25DEFF90-72A5-539B-AAC8-9E56C6BFA995}" dt="2026-04-28T12:51:26.870" v="5489" actId="478"/>
          <ac:spMkLst>
            <pc:docMk/>
            <pc:sldMk cId="1465268415" sldId="3667"/>
            <ac:spMk id="9" creationId="{73EC1E20-3A85-B045-8721-F3EAA3D41073}"/>
          </ac:spMkLst>
        </pc:spChg>
        <pc:spChg chg="del">
          <ac:chgData name="Agnes Blunck" userId="0b44d50f-09f2-4982-a6d5-bece8584cd8b" providerId="ADAL" clId="{25DEFF90-72A5-539B-AAC8-9E56C6BFA995}" dt="2026-04-28T12:51:24.479" v="5488" actId="478"/>
          <ac:spMkLst>
            <pc:docMk/>
            <pc:sldMk cId="1465268415" sldId="3667"/>
            <ac:spMk id="10" creationId="{2702353F-87A6-BA79-B8A1-9C93DE4FE95F}"/>
          </ac:spMkLst>
        </pc:spChg>
        <pc:spChg chg="del">
          <ac:chgData name="Agnes Blunck" userId="0b44d50f-09f2-4982-a6d5-bece8584cd8b" providerId="ADAL" clId="{25DEFF90-72A5-539B-AAC8-9E56C6BFA995}" dt="2026-04-28T12:51:24.479" v="5488" actId="478"/>
          <ac:spMkLst>
            <pc:docMk/>
            <pc:sldMk cId="1465268415" sldId="3667"/>
            <ac:spMk id="11" creationId="{B1247FB6-8497-5196-DB80-31F3A788DBDC}"/>
          </ac:spMkLst>
        </pc:spChg>
        <pc:spChg chg="del">
          <ac:chgData name="Agnes Blunck" userId="0b44d50f-09f2-4982-a6d5-bece8584cd8b" providerId="ADAL" clId="{25DEFF90-72A5-539B-AAC8-9E56C6BFA995}" dt="2026-04-28T12:51:24.479" v="5488" actId="478"/>
          <ac:spMkLst>
            <pc:docMk/>
            <pc:sldMk cId="1465268415" sldId="3667"/>
            <ac:spMk id="12" creationId="{4EB0B84C-802B-5AA9-AE86-3818F04DB452}"/>
          </ac:spMkLst>
        </pc:spChg>
        <pc:spChg chg="add mod">
          <ac:chgData name="Agnes Blunck" userId="0b44d50f-09f2-4982-a6d5-bece8584cd8b" providerId="ADAL" clId="{25DEFF90-72A5-539B-AAC8-9E56C6BFA995}" dt="2026-04-28T12:53:19.322" v="5521"/>
          <ac:spMkLst>
            <pc:docMk/>
            <pc:sldMk cId="1465268415" sldId="3667"/>
            <ac:spMk id="13" creationId="{11D42892-DC37-9145-089D-49A29A80F7E7}"/>
          </ac:spMkLst>
        </pc:spChg>
        <pc:spChg chg="add mod">
          <ac:chgData name="Agnes Blunck" userId="0b44d50f-09f2-4982-a6d5-bece8584cd8b" providerId="ADAL" clId="{25DEFF90-72A5-539B-AAC8-9E56C6BFA995}" dt="2026-04-28T12:53:19.322" v="5521"/>
          <ac:spMkLst>
            <pc:docMk/>
            <pc:sldMk cId="1465268415" sldId="3667"/>
            <ac:spMk id="14" creationId="{E0B54CBD-4B29-B260-DC73-1BD52A64FD7C}"/>
          </ac:spMkLst>
        </pc:spChg>
        <pc:spChg chg="add mod">
          <ac:chgData name="Agnes Blunck" userId="0b44d50f-09f2-4982-a6d5-bece8584cd8b" providerId="ADAL" clId="{25DEFF90-72A5-539B-AAC8-9E56C6BFA995}" dt="2026-04-28T12:53:19.322" v="5521"/>
          <ac:spMkLst>
            <pc:docMk/>
            <pc:sldMk cId="1465268415" sldId="3667"/>
            <ac:spMk id="15" creationId="{11BD30B9-B68B-FE58-F421-68938A3C6D65}"/>
          </ac:spMkLst>
        </pc:spChg>
        <pc:spChg chg="add mod">
          <ac:chgData name="Agnes Blunck" userId="0b44d50f-09f2-4982-a6d5-bece8584cd8b" providerId="ADAL" clId="{25DEFF90-72A5-539B-AAC8-9E56C6BFA995}" dt="2026-04-28T12:53:19.322" v="5521"/>
          <ac:spMkLst>
            <pc:docMk/>
            <pc:sldMk cId="1465268415" sldId="3667"/>
            <ac:spMk id="16" creationId="{5FF68293-FCBA-1BC1-8BFF-8CAF078D5116}"/>
          </ac:spMkLst>
        </pc:spChg>
        <pc:picChg chg="add mod">
          <ac:chgData name="Agnes Blunck" userId="0b44d50f-09f2-4982-a6d5-bece8584cd8b" providerId="ADAL" clId="{25DEFF90-72A5-539B-AAC8-9E56C6BFA995}" dt="2026-04-28T12:52:09.371" v="5502" actId="14100"/>
          <ac:picMkLst>
            <pc:docMk/>
            <pc:sldMk cId="1465268415" sldId="3667"/>
            <ac:picMk id="3" creationId="{A33E9614-5130-29D4-6D02-43D6F2C64ED2}"/>
          </ac:picMkLst>
        </pc:picChg>
        <pc:picChg chg="del">
          <ac:chgData name="Agnes Blunck" userId="0b44d50f-09f2-4982-a6d5-bece8584cd8b" providerId="ADAL" clId="{25DEFF90-72A5-539B-AAC8-9E56C6BFA995}" dt="2026-04-28T12:51:22.069" v="5487" actId="478"/>
          <ac:picMkLst>
            <pc:docMk/>
            <pc:sldMk cId="1465268415" sldId="3667"/>
            <ac:picMk id="4" creationId="{8C98F459-3546-389F-92B4-3774F55D044E}"/>
          </ac:picMkLst>
        </pc:picChg>
      </pc:sldChg>
      <pc:sldChg chg="addSp delSp modSp mod">
        <pc:chgData name="Agnes Blunck" userId="0b44d50f-09f2-4982-a6d5-bece8584cd8b" providerId="ADAL" clId="{25DEFF90-72A5-539B-AAC8-9E56C6BFA995}" dt="2026-04-28T12:52:59.489" v="5514"/>
        <pc:sldMkLst>
          <pc:docMk/>
          <pc:sldMk cId="2499697335" sldId="3668"/>
        </pc:sldMkLst>
        <pc:spChg chg="add del mod">
          <ac:chgData name="Agnes Blunck" userId="0b44d50f-09f2-4982-a6d5-bece8584cd8b" providerId="ADAL" clId="{25DEFF90-72A5-539B-AAC8-9E56C6BFA995}" dt="2026-04-28T12:50:02.111" v="5459" actId="478"/>
          <ac:spMkLst>
            <pc:docMk/>
            <pc:sldMk cId="2499697335" sldId="3668"/>
            <ac:spMk id="2" creationId="{5035C038-BB31-178B-05B6-F55E61164EF0}"/>
          </ac:spMkLst>
        </pc:spChg>
        <pc:spChg chg="add mod">
          <ac:chgData name="Agnes Blunck" userId="0b44d50f-09f2-4982-a6d5-bece8584cd8b" providerId="ADAL" clId="{25DEFF90-72A5-539B-AAC8-9E56C6BFA995}" dt="2026-04-28T12:52:59.489" v="5514"/>
          <ac:spMkLst>
            <pc:docMk/>
            <pc:sldMk cId="2499697335" sldId="3668"/>
            <ac:spMk id="6" creationId="{AFCA2B02-2788-A6D0-C6C5-320A725FFD79}"/>
          </ac:spMkLst>
        </pc:spChg>
        <pc:spChg chg="add mod">
          <ac:chgData name="Agnes Blunck" userId="0b44d50f-09f2-4982-a6d5-bece8584cd8b" providerId="ADAL" clId="{25DEFF90-72A5-539B-AAC8-9E56C6BFA995}" dt="2026-04-28T12:52:59.489" v="5514"/>
          <ac:spMkLst>
            <pc:docMk/>
            <pc:sldMk cId="2499697335" sldId="3668"/>
            <ac:spMk id="7" creationId="{D9FFCB1E-A4B6-4A04-3E5A-69ABC7042781}"/>
          </ac:spMkLst>
        </pc:spChg>
        <pc:spChg chg="add mod">
          <ac:chgData name="Agnes Blunck" userId="0b44d50f-09f2-4982-a6d5-bece8584cd8b" providerId="ADAL" clId="{25DEFF90-72A5-539B-AAC8-9E56C6BFA995}" dt="2026-04-28T12:52:59.489" v="5514"/>
          <ac:spMkLst>
            <pc:docMk/>
            <pc:sldMk cId="2499697335" sldId="3668"/>
            <ac:spMk id="8" creationId="{A558F707-01AB-F769-8652-A7C1E1607559}"/>
          </ac:spMkLst>
        </pc:spChg>
        <pc:spChg chg="del">
          <ac:chgData name="Agnes Blunck" userId="0b44d50f-09f2-4982-a6d5-bece8584cd8b" providerId="ADAL" clId="{25DEFF90-72A5-539B-AAC8-9E56C6BFA995}" dt="2026-04-28T12:50:02.111" v="5459" actId="478"/>
          <ac:spMkLst>
            <pc:docMk/>
            <pc:sldMk cId="2499697335" sldId="3668"/>
            <ac:spMk id="9" creationId="{9054B597-6F62-CF73-3E7C-73B6F6B20AD7}"/>
          </ac:spMkLst>
        </pc:spChg>
        <pc:spChg chg="del mod">
          <ac:chgData name="Agnes Blunck" userId="0b44d50f-09f2-4982-a6d5-bece8584cd8b" providerId="ADAL" clId="{25DEFF90-72A5-539B-AAC8-9E56C6BFA995}" dt="2026-04-28T12:50:02.111" v="5459" actId="478"/>
          <ac:spMkLst>
            <pc:docMk/>
            <pc:sldMk cId="2499697335" sldId="3668"/>
            <ac:spMk id="10" creationId="{6AD2917E-4C01-09DC-FEFC-A3F706EA709D}"/>
          </ac:spMkLst>
        </pc:spChg>
        <pc:spChg chg="del">
          <ac:chgData name="Agnes Blunck" userId="0b44d50f-09f2-4982-a6d5-bece8584cd8b" providerId="ADAL" clId="{25DEFF90-72A5-539B-AAC8-9E56C6BFA995}" dt="2026-04-28T12:50:02.111" v="5459" actId="478"/>
          <ac:spMkLst>
            <pc:docMk/>
            <pc:sldMk cId="2499697335" sldId="3668"/>
            <ac:spMk id="11" creationId="{6A98BA8C-9250-187A-C4E8-96D702831FAE}"/>
          </ac:spMkLst>
        </pc:spChg>
        <pc:spChg chg="del">
          <ac:chgData name="Agnes Blunck" userId="0b44d50f-09f2-4982-a6d5-bece8584cd8b" providerId="ADAL" clId="{25DEFF90-72A5-539B-AAC8-9E56C6BFA995}" dt="2026-04-28T12:50:02.111" v="5459" actId="478"/>
          <ac:spMkLst>
            <pc:docMk/>
            <pc:sldMk cId="2499697335" sldId="3668"/>
            <ac:spMk id="12" creationId="{A6043947-FBF1-6C06-192E-BFD08BFECC22}"/>
          </ac:spMkLst>
        </pc:spChg>
        <pc:spChg chg="add mod">
          <ac:chgData name="Agnes Blunck" userId="0b44d50f-09f2-4982-a6d5-bece8584cd8b" providerId="ADAL" clId="{25DEFF90-72A5-539B-AAC8-9E56C6BFA995}" dt="2026-04-28T12:52:59.489" v="5514"/>
          <ac:spMkLst>
            <pc:docMk/>
            <pc:sldMk cId="2499697335" sldId="3668"/>
            <ac:spMk id="13" creationId="{3A1CD0D0-2BA1-2D55-99D5-8B842981247F}"/>
          </ac:spMkLst>
        </pc:spChg>
        <pc:spChg chg="add mod">
          <ac:chgData name="Agnes Blunck" userId="0b44d50f-09f2-4982-a6d5-bece8584cd8b" providerId="ADAL" clId="{25DEFF90-72A5-539B-AAC8-9E56C6BFA995}" dt="2026-04-28T12:52:59.489" v="5514"/>
          <ac:spMkLst>
            <pc:docMk/>
            <pc:sldMk cId="2499697335" sldId="3668"/>
            <ac:spMk id="14" creationId="{6F28C830-ED4D-7653-547E-8B9E64741EEC}"/>
          </ac:spMkLst>
        </pc:spChg>
        <pc:spChg chg="add mod">
          <ac:chgData name="Agnes Blunck" userId="0b44d50f-09f2-4982-a6d5-bece8584cd8b" providerId="ADAL" clId="{25DEFF90-72A5-539B-AAC8-9E56C6BFA995}" dt="2026-04-28T12:52:59.489" v="5514"/>
          <ac:spMkLst>
            <pc:docMk/>
            <pc:sldMk cId="2499697335" sldId="3668"/>
            <ac:spMk id="15" creationId="{04CA5F64-D601-E6B4-5412-FD50E7262B92}"/>
          </ac:spMkLst>
        </pc:spChg>
        <pc:spChg chg="add mod">
          <ac:chgData name="Agnes Blunck" userId="0b44d50f-09f2-4982-a6d5-bece8584cd8b" providerId="ADAL" clId="{25DEFF90-72A5-539B-AAC8-9E56C6BFA995}" dt="2026-04-28T12:52:59.489" v="5514"/>
          <ac:spMkLst>
            <pc:docMk/>
            <pc:sldMk cId="2499697335" sldId="3668"/>
            <ac:spMk id="16" creationId="{49CE4779-4A89-9926-7E2C-F855948CB384}"/>
          </ac:spMkLst>
        </pc:spChg>
        <pc:spChg chg="add mod">
          <ac:chgData name="Agnes Blunck" userId="0b44d50f-09f2-4982-a6d5-bece8584cd8b" providerId="ADAL" clId="{25DEFF90-72A5-539B-AAC8-9E56C6BFA995}" dt="2026-04-28T12:52:59.489" v="5514"/>
          <ac:spMkLst>
            <pc:docMk/>
            <pc:sldMk cId="2499697335" sldId="3668"/>
            <ac:spMk id="17" creationId="{23A32A76-9664-0AED-0B0C-B1BAAEACC897}"/>
          </ac:spMkLst>
        </pc:spChg>
        <pc:picChg chg="del">
          <ac:chgData name="Agnes Blunck" userId="0b44d50f-09f2-4982-a6d5-bece8584cd8b" providerId="ADAL" clId="{25DEFF90-72A5-539B-AAC8-9E56C6BFA995}" dt="2026-04-28T12:50:00.079" v="5458" actId="478"/>
          <ac:picMkLst>
            <pc:docMk/>
            <pc:sldMk cId="2499697335" sldId="3668"/>
            <ac:picMk id="4" creationId="{9A578FCB-DF3D-7856-FFF6-5BBDCB40E38D}"/>
          </ac:picMkLst>
        </pc:picChg>
        <pc:picChg chg="add mod">
          <ac:chgData name="Agnes Blunck" userId="0b44d50f-09f2-4982-a6d5-bece8584cd8b" providerId="ADAL" clId="{25DEFF90-72A5-539B-AAC8-9E56C6BFA995}" dt="2026-04-28T12:52:42.900" v="5512" actId="14100"/>
          <ac:picMkLst>
            <pc:docMk/>
            <pc:sldMk cId="2499697335" sldId="3668"/>
            <ac:picMk id="5" creationId="{FE107CE9-EBF1-E3DD-4CCB-34865A193E9E}"/>
          </ac:picMkLst>
        </pc:picChg>
      </pc:sldChg>
      <pc:sldChg chg="addSp delSp modSp mod">
        <pc:chgData name="Agnes Blunck" userId="0b44d50f-09f2-4982-a6d5-bece8584cd8b" providerId="ADAL" clId="{25DEFF90-72A5-539B-AAC8-9E56C6BFA995}" dt="2026-04-28T12:53:06.891" v="5517"/>
        <pc:sldMkLst>
          <pc:docMk/>
          <pc:sldMk cId="2891689502" sldId="3669"/>
        </pc:sldMkLst>
        <pc:spChg chg="add mod">
          <ac:chgData name="Agnes Blunck" userId="0b44d50f-09f2-4982-a6d5-bece8584cd8b" providerId="ADAL" clId="{25DEFF90-72A5-539B-AAC8-9E56C6BFA995}" dt="2026-04-28T12:53:06.891" v="5517"/>
          <ac:spMkLst>
            <pc:docMk/>
            <pc:sldMk cId="2891689502" sldId="3669"/>
            <ac:spMk id="5" creationId="{0BE52697-055A-08E0-C56B-34A7DE9BE8EF}"/>
          </ac:spMkLst>
        </pc:spChg>
        <pc:spChg chg="add mod">
          <ac:chgData name="Agnes Blunck" userId="0b44d50f-09f2-4982-a6d5-bece8584cd8b" providerId="ADAL" clId="{25DEFF90-72A5-539B-AAC8-9E56C6BFA995}" dt="2026-04-28T12:53:06.891" v="5517"/>
          <ac:spMkLst>
            <pc:docMk/>
            <pc:sldMk cId="2891689502" sldId="3669"/>
            <ac:spMk id="6" creationId="{68BEB9E5-5CA6-8D00-4DD6-82A009D7E8B9}"/>
          </ac:spMkLst>
        </pc:spChg>
        <pc:spChg chg="add mod">
          <ac:chgData name="Agnes Blunck" userId="0b44d50f-09f2-4982-a6d5-bece8584cd8b" providerId="ADAL" clId="{25DEFF90-72A5-539B-AAC8-9E56C6BFA995}" dt="2026-04-28T12:53:06.891" v="5517"/>
          <ac:spMkLst>
            <pc:docMk/>
            <pc:sldMk cId="2891689502" sldId="3669"/>
            <ac:spMk id="7" creationId="{CDC20E55-C159-E5F7-D289-C6B3D2D52DF3}"/>
          </ac:spMkLst>
        </pc:spChg>
        <pc:spChg chg="add mod">
          <ac:chgData name="Agnes Blunck" userId="0b44d50f-09f2-4982-a6d5-bece8584cd8b" providerId="ADAL" clId="{25DEFF90-72A5-539B-AAC8-9E56C6BFA995}" dt="2026-04-28T12:53:06.891" v="5517"/>
          <ac:spMkLst>
            <pc:docMk/>
            <pc:sldMk cId="2891689502" sldId="3669"/>
            <ac:spMk id="8" creationId="{099E4A60-7894-3C85-1D9F-38B3959173AF}"/>
          </ac:spMkLst>
        </pc:spChg>
        <pc:spChg chg="del">
          <ac:chgData name="Agnes Blunck" userId="0b44d50f-09f2-4982-a6d5-bece8584cd8b" providerId="ADAL" clId="{25DEFF90-72A5-539B-AAC8-9E56C6BFA995}" dt="2026-04-28T12:50:48.356" v="5473" actId="478"/>
          <ac:spMkLst>
            <pc:docMk/>
            <pc:sldMk cId="2891689502" sldId="3669"/>
            <ac:spMk id="9" creationId="{22478398-D3F4-2ACD-4980-03BBD34EF978}"/>
          </ac:spMkLst>
        </pc:spChg>
        <pc:spChg chg="del">
          <ac:chgData name="Agnes Blunck" userId="0b44d50f-09f2-4982-a6d5-bece8584cd8b" providerId="ADAL" clId="{25DEFF90-72A5-539B-AAC8-9E56C6BFA995}" dt="2026-04-28T12:50:46.178" v="5472" actId="478"/>
          <ac:spMkLst>
            <pc:docMk/>
            <pc:sldMk cId="2891689502" sldId="3669"/>
            <ac:spMk id="10" creationId="{D9A79AC4-808E-5CF3-9C55-28588DABEF87}"/>
          </ac:spMkLst>
        </pc:spChg>
        <pc:spChg chg="del">
          <ac:chgData name="Agnes Blunck" userId="0b44d50f-09f2-4982-a6d5-bece8584cd8b" providerId="ADAL" clId="{25DEFF90-72A5-539B-AAC8-9E56C6BFA995}" dt="2026-04-28T12:50:46.178" v="5472" actId="478"/>
          <ac:spMkLst>
            <pc:docMk/>
            <pc:sldMk cId="2891689502" sldId="3669"/>
            <ac:spMk id="11" creationId="{C80E79DE-B46D-4B77-2C3D-C1F2CFA92333}"/>
          </ac:spMkLst>
        </pc:spChg>
        <pc:spChg chg="del">
          <ac:chgData name="Agnes Blunck" userId="0b44d50f-09f2-4982-a6d5-bece8584cd8b" providerId="ADAL" clId="{25DEFF90-72A5-539B-AAC8-9E56C6BFA995}" dt="2026-04-28T12:50:49.892" v="5474" actId="478"/>
          <ac:spMkLst>
            <pc:docMk/>
            <pc:sldMk cId="2891689502" sldId="3669"/>
            <ac:spMk id="12" creationId="{ADFD455F-E016-168E-4408-BBCEC111DD64}"/>
          </ac:spMkLst>
        </pc:spChg>
        <pc:spChg chg="add mod">
          <ac:chgData name="Agnes Blunck" userId="0b44d50f-09f2-4982-a6d5-bece8584cd8b" providerId="ADAL" clId="{25DEFF90-72A5-539B-AAC8-9E56C6BFA995}" dt="2026-04-28T12:53:06.891" v="5517"/>
          <ac:spMkLst>
            <pc:docMk/>
            <pc:sldMk cId="2891689502" sldId="3669"/>
            <ac:spMk id="13" creationId="{DBC565AE-390A-9D66-FC9F-365B94111AE0}"/>
          </ac:spMkLst>
        </pc:spChg>
        <pc:spChg chg="add mod">
          <ac:chgData name="Agnes Blunck" userId="0b44d50f-09f2-4982-a6d5-bece8584cd8b" providerId="ADAL" clId="{25DEFF90-72A5-539B-AAC8-9E56C6BFA995}" dt="2026-04-28T12:53:06.891" v="5517"/>
          <ac:spMkLst>
            <pc:docMk/>
            <pc:sldMk cId="2891689502" sldId="3669"/>
            <ac:spMk id="14" creationId="{AD294912-C410-E7F7-DC1A-843D513CD0CE}"/>
          </ac:spMkLst>
        </pc:spChg>
        <pc:spChg chg="add mod">
          <ac:chgData name="Agnes Blunck" userId="0b44d50f-09f2-4982-a6d5-bece8584cd8b" providerId="ADAL" clId="{25DEFF90-72A5-539B-AAC8-9E56C6BFA995}" dt="2026-04-28T12:53:06.891" v="5517"/>
          <ac:spMkLst>
            <pc:docMk/>
            <pc:sldMk cId="2891689502" sldId="3669"/>
            <ac:spMk id="15" creationId="{687DC2DC-F666-6EC7-BDB9-EC20D6DCB468}"/>
          </ac:spMkLst>
        </pc:spChg>
        <pc:spChg chg="add mod">
          <ac:chgData name="Agnes Blunck" userId="0b44d50f-09f2-4982-a6d5-bece8584cd8b" providerId="ADAL" clId="{25DEFF90-72A5-539B-AAC8-9E56C6BFA995}" dt="2026-04-28T12:53:06.891" v="5517"/>
          <ac:spMkLst>
            <pc:docMk/>
            <pc:sldMk cId="2891689502" sldId="3669"/>
            <ac:spMk id="16" creationId="{23490648-63D7-4A25-6032-3E514894F967}"/>
          </ac:spMkLst>
        </pc:spChg>
        <pc:picChg chg="add mod">
          <ac:chgData name="Agnes Blunck" userId="0b44d50f-09f2-4982-a6d5-bece8584cd8b" providerId="ADAL" clId="{25DEFF90-72A5-539B-AAC8-9E56C6BFA995}" dt="2026-04-28T12:52:37.203" v="5511" actId="14100"/>
          <ac:picMkLst>
            <pc:docMk/>
            <pc:sldMk cId="2891689502" sldId="3669"/>
            <ac:picMk id="3" creationId="{4FE8120A-764B-C9ED-26B0-E3661DABE12B}"/>
          </ac:picMkLst>
        </pc:picChg>
        <pc:picChg chg="del">
          <ac:chgData name="Agnes Blunck" userId="0b44d50f-09f2-4982-a6d5-bece8584cd8b" providerId="ADAL" clId="{25DEFF90-72A5-539B-AAC8-9E56C6BFA995}" dt="2026-04-28T12:50:43.666" v="5471" actId="478"/>
          <ac:picMkLst>
            <pc:docMk/>
            <pc:sldMk cId="2891689502" sldId="3669"/>
            <ac:picMk id="4" creationId="{8AF10751-A280-FEF2-BB86-F35A29212F7A}"/>
          </ac:picMkLst>
        </pc:picChg>
      </pc:sldChg>
      <pc:sldChg chg="addSp delSp modSp mod">
        <pc:chgData name="Agnes Blunck" userId="0b44d50f-09f2-4982-a6d5-bece8584cd8b" providerId="ADAL" clId="{25DEFF90-72A5-539B-AAC8-9E56C6BFA995}" dt="2026-04-28T12:53:16.842" v="5520"/>
        <pc:sldMkLst>
          <pc:docMk/>
          <pc:sldMk cId="3761186122" sldId="3670"/>
        </pc:sldMkLst>
        <pc:spChg chg="add mod">
          <ac:chgData name="Agnes Blunck" userId="0b44d50f-09f2-4982-a6d5-bece8584cd8b" providerId="ADAL" clId="{25DEFF90-72A5-539B-AAC8-9E56C6BFA995}" dt="2026-04-28T12:53:16.842" v="5520"/>
          <ac:spMkLst>
            <pc:docMk/>
            <pc:sldMk cId="3761186122" sldId="3670"/>
            <ac:spMk id="5" creationId="{FBA7DDCD-3BCB-A603-0DB8-94B3AA911948}"/>
          </ac:spMkLst>
        </pc:spChg>
        <pc:spChg chg="add mod">
          <ac:chgData name="Agnes Blunck" userId="0b44d50f-09f2-4982-a6d5-bece8584cd8b" providerId="ADAL" clId="{25DEFF90-72A5-539B-AAC8-9E56C6BFA995}" dt="2026-04-28T12:53:16.842" v="5520"/>
          <ac:spMkLst>
            <pc:docMk/>
            <pc:sldMk cId="3761186122" sldId="3670"/>
            <ac:spMk id="6" creationId="{DBC9EFC1-3689-B7B6-B405-6647CD8A9D19}"/>
          </ac:spMkLst>
        </pc:spChg>
        <pc:spChg chg="add mod">
          <ac:chgData name="Agnes Blunck" userId="0b44d50f-09f2-4982-a6d5-bece8584cd8b" providerId="ADAL" clId="{25DEFF90-72A5-539B-AAC8-9E56C6BFA995}" dt="2026-04-28T12:53:16.842" v="5520"/>
          <ac:spMkLst>
            <pc:docMk/>
            <pc:sldMk cId="3761186122" sldId="3670"/>
            <ac:spMk id="7" creationId="{3C1D120B-56B1-FC64-7250-50508BE5356B}"/>
          </ac:spMkLst>
        </pc:spChg>
        <pc:spChg chg="add mod">
          <ac:chgData name="Agnes Blunck" userId="0b44d50f-09f2-4982-a6d5-bece8584cd8b" providerId="ADAL" clId="{25DEFF90-72A5-539B-AAC8-9E56C6BFA995}" dt="2026-04-28T12:53:16.842" v="5520"/>
          <ac:spMkLst>
            <pc:docMk/>
            <pc:sldMk cId="3761186122" sldId="3670"/>
            <ac:spMk id="8" creationId="{06CB3698-C5E4-153E-F640-F1322098A051}"/>
          </ac:spMkLst>
        </pc:spChg>
        <pc:spChg chg="del">
          <ac:chgData name="Agnes Blunck" userId="0b44d50f-09f2-4982-a6d5-bece8584cd8b" providerId="ADAL" clId="{25DEFF90-72A5-539B-AAC8-9E56C6BFA995}" dt="2026-04-28T12:51:16.078" v="5485" actId="478"/>
          <ac:spMkLst>
            <pc:docMk/>
            <pc:sldMk cId="3761186122" sldId="3670"/>
            <ac:spMk id="9" creationId="{E6C7F816-424F-694E-E995-962594C8ED8D}"/>
          </ac:spMkLst>
        </pc:spChg>
        <pc:spChg chg="del">
          <ac:chgData name="Agnes Blunck" userId="0b44d50f-09f2-4982-a6d5-bece8584cd8b" providerId="ADAL" clId="{25DEFF90-72A5-539B-AAC8-9E56C6BFA995}" dt="2026-04-28T12:51:16.078" v="5485" actId="478"/>
          <ac:spMkLst>
            <pc:docMk/>
            <pc:sldMk cId="3761186122" sldId="3670"/>
            <ac:spMk id="10" creationId="{B9D166CE-4288-BD7F-C91F-1A1A1FDF7D47}"/>
          </ac:spMkLst>
        </pc:spChg>
        <pc:spChg chg="del">
          <ac:chgData name="Agnes Blunck" userId="0b44d50f-09f2-4982-a6d5-bece8584cd8b" providerId="ADAL" clId="{25DEFF90-72A5-539B-AAC8-9E56C6BFA995}" dt="2026-04-28T12:51:16.078" v="5485" actId="478"/>
          <ac:spMkLst>
            <pc:docMk/>
            <pc:sldMk cId="3761186122" sldId="3670"/>
            <ac:spMk id="11" creationId="{B6A99CD1-1579-C3E8-C68B-E501B1C1674E}"/>
          </ac:spMkLst>
        </pc:spChg>
        <pc:spChg chg="del">
          <ac:chgData name="Agnes Blunck" userId="0b44d50f-09f2-4982-a6d5-bece8584cd8b" providerId="ADAL" clId="{25DEFF90-72A5-539B-AAC8-9E56C6BFA995}" dt="2026-04-28T12:51:20.380" v="5486" actId="478"/>
          <ac:spMkLst>
            <pc:docMk/>
            <pc:sldMk cId="3761186122" sldId="3670"/>
            <ac:spMk id="12" creationId="{97F0F485-B009-BC11-0B43-D1B36D878229}"/>
          </ac:spMkLst>
        </pc:spChg>
        <pc:spChg chg="add mod">
          <ac:chgData name="Agnes Blunck" userId="0b44d50f-09f2-4982-a6d5-bece8584cd8b" providerId="ADAL" clId="{25DEFF90-72A5-539B-AAC8-9E56C6BFA995}" dt="2026-04-28T12:53:16.842" v="5520"/>
          <ac:spMkLst>
            <pc:docMk/>
            <pc:sldMk cId="3761186122" sldId="3670"/>
            <ac:spMk id="13" creationId="{537F2126-E893-7812-80A9-40F101A968C4}"/>
          </ac:spMkLst>
        </pc:spChg>
        <pc:spChg chg="add mod">
          <ac:chgData name="Agnes Blunck" userId="0b44d50f-09f2-4982-a6d5-bece8584cd8b" providerId="ADAL" clId="{25DEFF90-72A5-539B-AAC8-9E56C6BFA995}" dt="2026-04-28T12:53:16.842" v="5520"/>
          <ac:spMkLst>
            <pc:docMk/>
            <pc:sldMk cId="3761186122" sldId="3670"/>
            <ac:spMk id="14" creationId="{054DEFCA-A663-AFAB-B5B4-725544EC8653}"/>
          </ac:spMkLst>
        </pc:spChg>
        <pc:spChg chg="add mod">
          <ac:chgData name="Agnes Blunck" userId="0b44d50f-09f2-4982-a6d5-bece8584cd8b" providerId="ADAL" clId="{25DEFF90-72A5-539B-AAC8-9E56C6BFA995}" dt="2026-04-28T12:53:16.842" v="5520"/>
          <ac:spMkLst>
            <pc:docMk/>
            <pc:sldMk cId="3761186122" sldId="3670"/>
            <ac:spMk id="15" creationId="{5FE3E9CE-AC54-F27D-DE6C-8B7B0D0D3FDF}"/>
          </ac:spMkLst>
        </pc:spChg>
        <pc:spChg chg="add mod">
          <ac:chgData name="Agnes Blunck" userId="0b44d50f-09f2-4982-a6d5-bece8584cd8b" providerId="ADAL" clId="{25DEFF90-72A5-539B-AAC8-9E56C6BFA995}" dt="2026-04-28T12:53:16.842" v="5520"/>
          <ac:spMkLst>
            <pc:docMk/>
            <pc:sldMk cId="3761186122" sldId="3670"/>
            <ac:spMk id="16" creationId="{BC4A950B-0845-0DDE-4DEB-EB65BEEE6F32}"/>
          </ac:spMkLst>
        </pc:spChg>
        <pc:picChg chg="add mod">
          <ac:chgData name="Agnes Blunck" userId="0b44d50f-09f2-4982-a6d5-bece8584cd8b" providerId="ADAL" clId="{25DEFF90-72A5-539B-AAC8-9E56C6BFA995}" dt="2026-04-28T12:52:17.036" v="5505" actId="14100"/>
          <ac:picMkLst>
            <pc:docMk/>
            <pc:sldMk cId="3761186122" sldId="3670"/>
            <ac:picMk id="3" creationId="{27DF902E-37D0-C56C-0C02-150F0B75EEEA}"/>
          </ac:picMkLst>
        </pc:picChg>
        <pc:picChg chg="del">
          <ac:chgData name="Agnes Blunck" userId="0b44d50f-09f2-4982-a6d5-bece8584cd8b" providerId="ADAL" clId="{25DEFF90-72A5-539B-AAC8-9E56C6BFA995}" dt="2026-04-28T12:51:13.593" v="5484" actId="478"/>
          <ac:picMkLst>
            <pc:docMk/>
            <pc:sldMk cId="3761186122" sldId="3670"/>
            <ac:picMk id="4" creationId="{B7C8955E-11A8-4172-8898-A0DE55CD8111}"/>
          </ac:picMkLst>
        </pc:picChg>
      </pc:sldChg>
      <pc:sldChg chg="addSp delSp modSp mod modAnim modNotesTx">
        <pc:chgData name="Agnes Blunck" userId="0b44d50f-09f2-4982-a6d5-bece8584cd8b" providerId="ADAL" clId="{25DEFF90-72A5-539B-AAC8-9E56C6BFA995}" dt="2026-04-14T13:06:17.741" v="4600" actId="20577"/>
        <pc:sldMkLst>
          <pc:docMk/>
          <pc:sldMk cId="2642531853" sldId="3681"/>
        </pc:sldMkLst>
      </pc:sldChg>
      <pc:sldChg chg="add del">
        <pc:chgData name="Agnes Blunck" userId="0b44d50f-09f2-4982-a6d5-bece8584cd8b" providerId="ADAL" clId="{25DEFF90-72A5-539B-AAC8-9E56C6BFA995}" dt="2026-04-28T12:49:54.485" v="5457" actId="2696"/>
        <pc:sldMkLst>
          <pc:docMk/>
          <pc:sldMk cId="1329236351" sldId="37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B4DBE-3CA0-4159-9C4F-607D2B961142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83B2C-8742-462B-80D2-17BF774983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332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Att göra </a:t>
            </a:r>
            <a:r>
              <a:rPr lang="sv-SE" b="1"/>
              <a:t>innan presentationen:</a:t>
            </a:r>
            <a:endParaRPr lang="sv-SE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</a:rPr>
              <a:t>Säkerställ teknik: </a:t>
            </a:r>
            <a:r>
              <a:rPr lang="sv-SE" b="0" i="0" dirty="0" err="1">
                <a:effectLst/>
              </a:rPr>
              <a:t>wifi</a:t>
            </a:r>
            <a:r>
              <a:rPr lang="sv-SE" b="0" i="0" dirty="0">
                <a:effectLst/>
              </a:rPr>
              <a:t>, ljud och bild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</a:rPr>
              <a:t>Testa och förbered filmer som ska visas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</a:rPr>
              <a:t>Välj ett scenario att arbeta med (1 av 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</a:rPr>
              <a:t>Dölj </a:t>
            </a:r>
            <a:r>
              <a:rPr lang="sv-SE" b="0" i="0" dirty="0" err="1">
                <a:effectLst/>
              </a:rPr>
              <a:t>slides</a:t>
            </a:r>
            <a:r>
              <a:rPr lang="sv-SE" b="0" i="0" dirty="0">
                <a:effectLst/>
              </a:rPr>
              <a:t> från mellanstadiet / högstadiet / gymnasiet som inte är relevanta för er skolform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</a:rPr>
              <a:t>Fyll i årskursmallen utifrån er planering: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</a:rPr>
              <a:t>När trygg bas-kartläggning genomförs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</a:rPr>
              <a:t>Vilka lektionspass som ska genomföras och när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</a:rPr>
              <a:t>Tid för uppföljning och ev. kollegial handledning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C2DEF-EF22-4FF2-B67A-B4037489618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7871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 göra:</a:t>
            </a:r>
          </a:p>
          <a:p>
            <a:pPr marL="228600" indent="-228600" fontAlgn="base">
              <a:buFont typeface="+mj-lt"/>
              <a:buAutoNum type="arabicPeriod"/>
            </a:pP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Förmedla:</a:t>
            </a: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 åskådare kan vi agera både före, under och efter en händelse – inte bara under tiden, inte enbart under själva förloppet. </a:t>
            </a: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kan alltså agera före något är på väg att hända, innan det hinner eskalera.</a:t>
            </a: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 också efter en händelse, till exempel genom att prata med de involverade eller andra.</a:t>
            </a: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här tankemodellen använder vi i MVP när vi diskuterar olika sätt att ingripa.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sv-SE" baseline="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8374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v-SE" b="0" i="0" dirty="0">
                <a:effectLst/>
                <a:latin typeface="Open Sans" pitchFamily="2" charset="0"/>
              </a:rPr>
              <a:t>Att göra:</a:t>
            </a:r>
          </a:p>
          <a:p>
            <a:pPr marL="228600" indent="-228600" algn="l">
              <a:buFont typeface="+mj-lt"/>
              <a:buAutoNum type="arabicPeriod"/>
            </a:pPr>
            <a:r>
              <a:rPr lang="sv-SE" b="0" i="0" dirty="0">
                <a:effectLst/>
                <a:latin typeface="Open Sans" pitchFamily="2" charset="0"/>
              </a:rPr>
              <a:t>Förmedla:</a:t>
            </a:r>
          </a:p>
          <a:p>
            <a:pPr marL="685800" lvl="1" indent="-228600" algn="l">
              <a:buFont typeface="Arial" panose="020B0604020202020204" pitchFamily="34" charset="0"/>
              <a:buChar char="•"/>
            </a:pPr>
            <a:r>
              <a:rPr lang="sv-SE" b="0" i="0" dirty="0">
                <a:effectLst/>
                <a:latin typeface="Open Sans" pitchFamily="2" charset="0"/>
              </a:rPr>
              <a:t>Det finns också olika sätt att ingripa på som ni kan ta stöd av i er diskussion. </a:t>
            </a:r>
          </a:p>
          <a:p>
            <a:pPr marL="228600" lvl="0" indent="-228600" algn="l">
              <a:buFont typeface="+mj-lt"/>
              <a:buAutoNum type="arabicPeriod"/>
            </a:pPr>
            <a:r>
              <a:rPr lang="sv-SE" b="0" i="0" dirty="0">
                <a:effectLst/>
                <a:latin typeface="Open Sans" pitchFamily="2" charset="0"/>
              </a:rPr>
              <a:t>Gå igenom de olika ingripandealternativen på sliden. </a:t>
            </a:r>
          </a:p>
          <a:p>
            <a:pPr marL="228600" lvl="0" indent="-228600" algn="l">
              <a:buFont typeface="+mj-lt"/>
              <a:buAutoNum type="arabicPeriod"/>
            </a:pPr>
            <a:r>
              <a:rPr lang="sv-SE" b="0" i="0" dirty="0">
                <a:effectLst/>
                <a:latin typeface="Open Sans" pitchFamily="2" charset="0"/>
              </a:rPr>
              <a:t>Förtydliga att det inte finns ”ett rätt sätt” – utan många! Det viktigaste är att man gör något.</a:t>
            </a:r>
          </a:p>
          <a:p>
            <a:pPr marL="228600" lvl="0" indent="-228600" algn="l">
              <a:buFont typeface="+mj-lt"/>
              <a:buAutoNum type="arabicPeriod"/>
            </a:pPr>
            <a:endParaRPr lang="sv-SE" b="0" i="0" dirty="0">
              <a:effectLst/>
              <a:latin typeface="Open Sans" pitchFamily="2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6239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6A4D4-1B7E-592F-DFC8-AF4E810FE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40583E7-F668-4A61-941F-F66A16929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708D060-D709-CAE7-B10B-6D1BB5E07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>
                <a:cs typeface="Arial"/>
              </a:rPr>
              <a:t>Att göra: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Förmedla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Ni ska nu få ta del av ett scenario som är anpassat till oss vuxna på skolan.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Detta scenario finns alltså inte med i MVP:s metodmaterial till eleverna.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Men strukturen för hur vi kommer arbeta med scenarion med eleverna är densamma.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C428415-320A-3F70-F7B5-C6C86A9525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9882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7DFD1-FF18-9E13-9D1B-2D553A9E7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BF38F2E-A3FF-6137-C146-A48C446C1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29A8689-99B1-9558-7FB4-A6B790FEF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>
                <a:cs typeface="Arial"/>
              </a:rPr>
              <a:t>Att göra: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>
                <a:cs typeface="Arial"/>
              </a:rPr>
              <a:t>Läs upp scenariot.</a:t>
            </a:r>
          </a:p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25A631E-DD4A-BEA8-BA07-CE1544BFD4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7752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D0675-664A-81B9-B230-AAE3D8E02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3E5FDA5-EB93-91E6-6E5C-6072F239E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071E990-1D08-9A51-6036-30EDA468C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>
                <a:cs typeface="Arial"/>
              </a:rPr>
              <a:t>Att göra: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Läs upp ”Tankar som snurrar”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3E63913-AD81-4AF2-229A-392007012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9541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EC831-E48C-CEAB-8DE3-7CAC2F008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78AF75F-474E-6A55-F421-FA37EEC8A8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9BED187-DA1D-5971-F5BD-4962CE299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>
                <a:cs typeface="Arial"/>
              </a:rPr>
              <a:t>Att göra: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Fråga: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Är scenariot realistiskt?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Om det inte upplevs realistiskt - be gruppen justera situationen så att det liknar deras vardag.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BD9FEDD-8431-4E10-32F3-0A1D9512D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2302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B49CE-843C-14AC-8C18-B2C9ED711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BEEBA55-CB76-956C-AB00-B004D0A56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B89FED6-F221-6E9C-062C-18A46DA5B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dirty="0"/>
              <a:t>Att göra: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Förmedla: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Nu kommer ni att få diskutera i smågrupper hur ni hade kunnat ingripa i den här situationen.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Fundera på hur du hade kunnat ingripa FÖRE – UNDER – EFTER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Kom ihåg att det inte finns ”ett rätt sätt”, utan många.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Låt deltagarna diskutera i bikupor eller smågrupper.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i="0" dirty="0">
                <a:cs typeface="Arial"/>
              </a:rPr>
              <a:t>Följ upp i helgrupp.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i="0" dirty="0">
              <a:cs typeface="Arial"/>
            </a:endParaRP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EF4B43-537D-940D-5239-220F40387B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0482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1EFBD-57B6-E6CF-C5B2-5BBF36F23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321D496-2493-BEED-A0C0-92B3BC1CB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95741C8C-DDFC-9983-750A-856FA1F5D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Avsluta med att be deltagarna placera in situationen i våldspyramiden samt benämna vad det är för typ av våld.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1171E35-110F-1E98-2331-19EF5F1A4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71DDD-C8EC-45B5-96DF-2AD44D37CAB6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021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>
                <a:cs typeface="Arial"/>
              </a:rPr>
              <a:t>Att göra: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Förmedla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Ni ska nu få ta del av ett scenario som är anpassat till oss vuxna på skolan.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Detta scenario finns alltså inte med i MVP:s metodmaterial till eleverna.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Men strukturen för hur vi kommer arbeta med scenarion med eleverna är densamma.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6663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>
                <a:cs typeface="Arial"/>
              </a:rPr>
              <a:t>Att göra: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>
                <a:cs typeface="Arial"/>
              </a:rPr>
              <a:t>Läs upp scenariot.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6991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sv-SE" b="1" dirty="0"/>
              <a:t>MELLANSTADIET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sv-SE" dirty="0"/>
              <a:t>Att göra: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dirty="0"/>
              <a:t>Hälsa välkomna till dagens introduktion i det våldsförebyggande skolprogrammet ”Mentors in </a:t>
            </a:r>
            <a:r>
              <a:rPr lang="sv-SE" dirty="0" err="1"/>
              <a:t>Violence</a:t>
            </a:r>
            <a:r>
              <a:rPr lang="sv-SE" dirty="0"/>
              <a:t> Prevention” (MVP)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4746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>
                <a:cs typeface="Arial"/>
              </a:rPr>
              <a:t>Att göra: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>
                <a:cs typeface="Arial"/>
              </a:rPr>
              <a:t>Läs upp ”Tankar som snurrar”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3840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3EC12-D9EC-747B-E08A-B9CFE7FB1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6664B94-6E91-B6D2-6014-32D14B1F8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835AB36-876E-7912-1FFF-46853FEF8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>
                <a:cs typeface="Arial"/>
              </a:rPr>
              <a:t>Att göra: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Fråga: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Är scenariot realistisk?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Om det inte upplevs realistiskt – be gruppen justera situationen så det liknar deras vardag.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FA97C09-A642-CF20-AC6B-EF3DF8B7D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6282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92E4C-FA7E-9670-EBC5-C33589FB8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71A2188-84F8-C8CA-1545-F95B4AD22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A574CBA-F2FF-2D6F-B676-977F6F631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dirty="0"/>
              <a:t>Att göra: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Förmedla: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Nu kommer ni få diskutera i smågrupper hur ni hade kunnat ingripa i den här situationen.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Fundera på hur du hade kunnat ingripa FÖRE – UNDER – EFTER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Kom ihåg att det inte finns ”ett rätt sätt” utan många.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Låt deltagarna diskutera i bikupor eller smågrupper.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i="0" dirty="0">
                <a:cs typeface="Arial"/>
              </a:rPr>
              <a:t>Följ upp i helgrupp.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i="0" dirty="0">
              <a:cs typeface="Arial"/>
            </a:endParaRP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A0F7452-1A1F-13F1-E1F0-874E556F0D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8074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E133A-D820-1959-04FF-73D3B7B67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319E56E-6AB3-A04D-27A7-734F06131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B519F20-B63E-A917-E7BE-61DF63840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Avsluta med att be deltagarna placera in situationen i våldspyramiden samt benämna vad det är för typ av våld.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3E7C017-2887-91BF-01D6-7F29854C7C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71DDD-C8EC-45B5-96DF-2AD44D37CAB6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6151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B3EFC-7AEF-B9C8-406E-4DB4337C4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7CC7819-13F7-368A-6C40-FE0117FCC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24E5E6B-0E11-21EB-0DB3-DBC418FDA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>
                <a:cs typeface="Arial"/>
              </a:rPr>
              <a:t>Att göra: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Förmedla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Ni ska nu få ta del av ett scenario som är anpassat till oss vuxna på skolan.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Detta scenario finns alltså inte med i MVP:s metodmaterial till eleverna.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Men strukturen för hur vi kommer arbeta med scenarion med eleverna är densamma.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1F99CEC-4DB7-E091-3056-BFB102B49C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4850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13631-F933-45B6-4D5B-96E2F85F3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92317AC-BE8A-DB5E-1426-DB91EA356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B943724-D201-998A-6D13-C8394FB41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>
                <a:cs typeface="Arial"/>
              </a:rPr>
              <a:t>Att göra: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>
                <a:cs typeface="Arial"/>
              </a:rPr>
              <a:t>Läs upp scenariot.</a:t>
            </a:r>
          </a:p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5C09445-0986-1923-3FFC-B31DA92C36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8984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980CC-C035-A62D-FB62-64548FF04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321DDB0-F50D-2D90-B0EA-C507CAF8F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50C192D-7DE3-4F7B-14A3-522717E4F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>
                <a:cs typeface="Arial"/>
              </a:rPr>
              <a:t>Att göra: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>
                <a:cs typeface="Arial"/>
              </a:rPr>
              <a:t>Läs upp ”Tankar som snurrar”</a:t>
            </a:r>
          </a:p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01BEDF1-71C1-BA4D-C984-F9323E443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7415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C2E39-74AF-79E4-845A-E452FDCC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494E593-9FE8-0A4C-17FD-AFBE07B07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E676A5E-315F-71F6-4F35-F73F6BCD3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>
                <a:cs typeface="Arial"/>
              </a:rPr>
              <a:t>Att göra: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Fråga: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Är scenariot realistisk?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Om det inte upplevs realistiskt – be gruppen justera situationen så att det liknar deras vardag.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dirty="0">
              <a:cs typeface="Arial"/>
            </a:endParaRP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C61569-F0BD-E30B-5FDF-412124BA0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0509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96925-0A92-EB95-3EB4-5EB8BEE88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181B916-6FF5-462F-3C7F-3F405FE31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305D7DB-3B8B-3770-4423-C578B993E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dirty="0"/>
              <a:t>Att göra: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Förmedla: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Nu kommer ni få diskutera i smågrupper hur ni hade kunnat ingripa i den här situationen.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Fundera på hur du hade kunnat ingripa FÖRE – UNDER – EFTER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b="0" dirty="0">
                <a:cs typeface="Arial"/>
              </a:rPr>
              <a:t>Kom ihåg att det inte finns ”ett rätt sätt” utan många.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dirty="0">
                <a:cs typeface="Arial"/>
              </a:rPr>
              <a:t>Låt deltagarna diskutera i bikupor eller smågrupper.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i="0" dirty="0">
                <a:cs typeface="Arial"/>
              </a:rPr>
              <a:t>Följ upp i helgrupp.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i="0" dirty="0">
              <a:cs typeface="Arial"/>
            </a:endParaRP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3FF8571-ADDB-4207-5E54-8E9406F1A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0228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/>
              <a:t>Avsluta med att be deltagarna placera in situationen i våldspyramiden samt benämna vad det är för typ av våld.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71DDD-C8EC-45B5-96DF-2AD44D37CAB6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6206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1D5C5-C5DA-C11F-7293-CC0330B5C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7938700-A2FA-E459-295B-587927184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2C97270-34D1-5656-8A39-2CA08843B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sv-SE" b="1" dirty="0"/>
              <a:t>HÖGSTADIET/GYMNASIET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sv-SE" dirty="0"/>
              <a:t>Att göra: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dirty="0"/>
              <a:t>Hälsa välkomna till dagens introduktion i det våldsförebyggande skolprogrammet ”Mentors in </a:t>
            </a:r>
            <a:r>
              <a:rPr lang="sv-SE" dirty="0" err="1"/>
              <a:t>Violence</a:t>
            </a:r>
            <a:r>
              <a:rPr lang="sv-SE" dirty="0"/>
              <a:t> Prevention” (MVP)</a:t>
            </a:r>
          </a:p>
          <a:p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2FD112-35DB-8E61-BE5B-7E085F75E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93093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/>
              <a:t>Paus</a:t>
            </a:r>
            <a:r>
              <a:rPr lang="sv-SE"/>
              <a:t> (15 min) 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65839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0AB5E-4DCD-510C-6CEC-D5419B499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4680125-DF9A-C250-D8CC-80578FCD1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0D77A5D-A1B3-E0C3-5BE1-9CB8BB7C2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Vad blir nästa steg?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2D73DAC-1592-9EE7-9F2F-7213CD3492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3322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Att göra: </a:t>
            </a:r>
          </a:p>
          <a:p>
            <a:pPr marL="228600" indent="-228600">
              <a:buAutoNum type="arabicPeriod"/>
            </a:pPr>
            <a:r>
              <a:rPr lang="sv-SE" dirty="0"/>
              <a:t>Förmedla att ni nu kommer att gå igenom vad som kommer hända härnäst.</a:t>
            </a:r>
          </a:p>
          <a:p>
            <a:pPr marL="228600" indent="-228600">
              <a:buAutoNum type="arabicPeriod"/>
            </a:pPr>
            <a:r>
              <a:rPr lang="sv-SE" b="0" dirty="0"/>
              <a:t>Berätta att ni har påbörjat planeringen för det fortsatta arbetet med eleverna och att ni kommer gå igenom hur processen är tänkt att se ut i kommande bilder.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29906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0D842-4714-C039-7DE4-4353322F8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C1BC5B6-E056-E4CC-34CC-86FDB32C3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35612D1-A8CE-D9A8-F759-2D93F2258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Förmedla vad Trygg bas-kartläggningen innebär och varför den är viktig.</a:t>
            </a:r>
          </a:p>
          <a:p>
            <a:pPr marL="228600" indent="-228600">
              <a:buFont typeface="+mj-lt"/>
              <a:buAutoNum type="arabicPeriod"/>
            </a:pPr>
            <a:endParaRPr lang="sv-SE" dirty="0"/>
          </a:p>
          <a:p>
            <a:pPr marL="228600" indent="-228600">
              <a:buFont typeface="+mj-lt"/>
              <a:buAutoNum type="arabicPeriod"/>
            </a:pPr>
            <a:endParaRPr lang="sv-SE" dirty="0"/>
          </a:p>
          <a:p>
            <a:r>
              <a:rPr lang="sv-SE" sz="1200" b="0" kern="1200" dirty="0">
                <a:solidFill>
                  <a:schemeClr val="tx1"/>
                </a:solidFill>
                <a:effectLst/>
                <a:highlight>
                  <a:srgbClr val="FF0000"/>
                </a:highlight>
                <a:latin typeface="+mn-lt"/>
                <a:ea typeface="+mn-ea"/>
                <a:cs typeface="+mn-cs"/>
              </a:rPr>
              <a:t>________________________</a:t>
            </a:r>
          </a:p>
          <a:p>
            <a:pPr marL="0" indent="0">
              <a:buFont typeface="+mj-lt"/>
              <a:buNone/>
            </a:pPr>
            <a:r>
              <a:rPr lang="sv-SE" u="none" dirty="0"/>
              <a:t>Stöd till ledaren: </a:t>
            </a:r>
          </a:p>
          <a:p>
            <a:pPr marL="228600" indent="-228600">
              <a:buFont typeface="+mj-lt"/>
              <a:buAutoNum type="arabicPeriod"/>
            </a:pPr>
            <a:r>
              <a:rPr lang="sv-SE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Som stöd i skolans arbete med att hjälpa elever att hantera berättelser om våld så ska en Trygg bas-kartläggning genomföras </a:t>
            </a:r>
            <a:r>
              <a:rPr lang="sv-SE" b="0" i="0" u="sng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innan</a:t>
            </a:r>
            <a:r>
              <a:rPr lang="sv-SE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MVP sätter igång.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Trygg bas-kartläggningen ska genomföras </a:t>
            </a:r>
            <a:r>
              <a:rPr lang="sv-SE" dirty="0"/>
              <a:t>i form av enskilda samtal mellan elev och personal</a:t>
            </a:r>
            <a:r>
              <a:rPr lang="sv-SE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dirty="0"/>
              <a:t>Syftet är att säkerställa att varje elev har minst en vuxen i skolan – mentor, kurator, elevassistent, fritidsledare eller liknande – som de känner sig trygga att vända sig till vid behov.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dirty="0"/>
              <a:t>Kartläggningen stärker trygghetsarbetet i skolan, oavsett om MVP genomförs eller inte.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00973F0-1282-80B1-E162-4D2A0FA81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0777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43B03-E15D-72E4-5EE7-392D17EC3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A795241-69D8-CAB9-C697-4093314F0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FCBF230-73F9-FEE5-2ECB-BF28D726D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Läs upp de frågor som kommer att ställas i de enskilda elevsamtalen.</a:t>
            </a:r>
          </a:p>
          <a:p>
            <a:pPr marL="228600" indent="-228600">
              <a:buFont typeface="+mj-lt"/>
              <a:buAutoNum type="arabicPeriod"/>
            </a:pPr>
            <a:r>
              <a:rPr lang="sv-SE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Berätta hur kartläggningen kommer att gå till på er skola genom att tydliggöra: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sv-SE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Vilka som kommer genomföra den.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sv-SE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Hur ni kommer att gå tillväga om vissa elever inte nämner någon vuxen som sin trygg bas.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sv-SE" sz="1200" b="0" kern="1200" dirty="0">
                <a:solidFill>
                  <a:schemeClr val="tx1"/>
                </a:solidFill>
                <a:effectLst/>
                <a:highlight>
                  <a:srgbClr val="FF0000"/>
                </a:highlight>
                <a:latin typeface="+mn-lt"/>
                <a:ea typeface="+mn-ea"/>
                <a:cs typeface="+mn-cs"/>
              </a:rPr>
              <a:t>________________________</a:t>
            </a:r>
          </a:p>
          <a:p>
            <a:pPr marL="0" indent="0">
              <a:buFont typeface="+mj-lt"/>
              <a:buNone/>
            </a:pPr>
            <a:r>
              <a:rPr lang="sv-SE" u="none" dirty="0"/>
              <a:t>Stöd till er som leder: </a:t>
            </a:r>
          </a:p>
          <a:p>
            <a:r>
              <a:rPr lang="sv-SE" b="1" dirty="0"/>
              <a:t>MÄN:s rekommendationer:</a:t>
            </a:r>
            <a:endParaRPr lang="sv-S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Låt elevhälsan ansvara för att genomföra kartläggningen.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Använd gärna en oberoende person för de enskilda samtalen för att undvika lojalitetskonflikter, särskilt om eleven är otrygg med sin mentor.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Säkerställ att elevens svar pekar på att det finns minst en trygg vuxen på skolan. Om inte – undersök orsaken.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Om eleven saknar en trygg bas, utse tillsammans med eleven en vuxen på skolan att bygga en stabil relation med.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Involvera både elevhälsan och fritidspersonalen i arbetet.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sv-SE" dirty="0"/>
          </a:p>
          <a:p>
            <a:pPr marL="228600" indent="-228600">
              <a:buFont typeface="+mj-lt"/>
              <a:buAutoNum type="arabicPeriod"/>
            </a:pPr>
            <a:endParaRPr lang="sv-SE" dirty="0"/>
          </a:p>
          <a:p>
            <a:pPr marL="228600" indent="-228600">
              <a:buFont typeface="+mj-lt"/>
              <a:buAutoNum type="arabicPeriod"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D752940-A5DD-F5BE-14DF-4659CA303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645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Beskriv lektionsmanualens upplägg: obligatoriska grundpass samt valbara temapass.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Tydliggör målet: att skapa reflekterande samtal där unga tränar empati, samtycke och åskådaransvar.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40610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MELLANSTADIET</a:t>
            </a:r>
          </a:p>
          <a:p>
            <a:endParaRPr lang="sv-SE" b="1" dirty="0"/>
          </a:p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Gå kort igenom manualens grundpass respektive temapass.</a:t>
            </a:r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72730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41FBF-A284-9B57-95D7-C37764EA7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E72E6B7-BB58-C711-2205-9F6BA00E8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41BCE65-6BF0-C5F1-3241-4FC425393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MELLANSTADIET</a:t>
            </a:r>
          </a:p>
          <a:p>
            <a:endParaRPr lang="sv-SE" dirty="0"/>
          </a:p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Gå igenom vad ni har planerat att genomföra.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2D0AC8-DC55-FEDE-16C8-3CC3D536E8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78712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AB3F7-43DD-1131-B2D2-9B0473C0B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E61BCA7-3022-F2F5-8F57-5DEBF6D5D7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C430331-58CD-1981-AD29-22815BD49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MELLANSTADIET</a:t>
            </a:r>
          </a:p>
          <a:p>
            <a:endParaRPr lang="sv-SE" dirty="0"/>
          </a:p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Gå igenom vad ni har planerat att genomföra.</a:t>
            </a:r>
          </a:p>
          <a:p>
            <a:pPr marL="228600" indent="-228600">
              <a:buFont typeface="+mj-lt"/>
              <a:buAutoNum type="arabicPeriod"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3C23792-EEBA-478A-E6CD-C87BAF5D51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51333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21A79-0031-734F-3DE7-464232C71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38DCAC7-14AD-5888-EFC1-6F6B36E4C7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974053A-7969-BE4A-B9A7-1C424E35D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MELLANSTADIET</a:t>
            </a:r>
          </a:p>
          <a:p>
            <a:endParaRPr lang="sv-SE" dirty="0"/>
          </a:p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Gå igenom vad ni har planerat att genomföra.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A26D988-9CEA-6F15-E33A-C6AC81A0D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8332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37674-D4CC-73D2-BE40-267625D98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70A635F-7BAC-4723-9220-BC9853B8F3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D54391F-9AEE-92EF-CA49-BB0168DD1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Att göra: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dirty="0"/>
              <a:t>Förmedla syftet med dagens introduktion.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015DCA0-3375-B0B0-8C5C-0B9E45434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54246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HÖGSTADIET</a:t>
            </a:r>
          </a:p>
          <a:p>
            <a:endParaRPr lang="sv-SE" dirty="0"/>
          </a:p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Gå kort igenom manualens grundpass respektive temapass.</a:t>
            </a:r>
            <a:endParaRPr lang="sv-SE" b="1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6120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0DD7B-EA0E-35A0-CB4D-6C1935503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56841AE-F2E2-A7C7-24DE-F52591D27F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D81AC93-3CD5-00DA-79D1-9DC4ECB6F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HÖGSTADIET</a:t>
            </a:r>
          </a:p>
          <a:p>
            <a:endParaRPr lang="sv-SE" dirty="0"/>
          </a:p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Gå igenom vad ni har planerat att genomföra.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9C55F76-FEC1-7196-6C40-6D75783E4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33226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4860F-BE33-1640-6AA8-C8FB7FA13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972C01C-2548-6CB6-4A47-1C3A92CDA5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D6491E6-A074-A113-8759-19AEA3465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HÖGSTADIET</a:t>
            </a:r>
          </a:p>
          <a:p>
            <a:endParaRPr lang="sv-SE" dirty="0"/>
          </a:p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Gå igenom vad ni har planerat att genomföra.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96BD1AC-F6AF-C74B-5BC4-A0D0ED1A0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05505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79494-28D4-760A-CE94-526E9BB9E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D5C277D-7967-6361-694C-766AD0BAD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BA555BF-7250-9907-3FDB-AFCB17540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HÖGSTADIET</a:t>
            </a:r>
          </a:p>
          <a:p>
            <a:endParaRPr lang="sv-SE" dirty="0"/>
          </a:p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Gå igenom vad ni har planerat att genomföra.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EC9B4A3-85A6-0470-50B6-E7FDDCF31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1952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6FE3E-B49F-8643-64E9-BEDA90103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F46F22A-0FF9-176A-5488-1D0D432E69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95BC3EB2-8989-E5A4-0FAF-3329A9349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GYMNASIET</a:t>
            </a:r>
          </a:p>
          <a:p>
            <a:endParaRPr lang="sv-SE" dirty="0"/>
          </a:p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Gå kort igenom manualens grundpass respektive temapass.</a:t>
            </a:r>
            <a:endParaRPr lang="sv-SE" b="1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4A357B8-7154-EE20-6072-4F94CDADB0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11061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23F15-D123-49A4-D5B3-4C6DD4818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E1370B0-B71A-1682-FC45-2953BE39C7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EA07633-4687-318C-0A9C-1BBC7CB65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GYMNASIET</a:t>
            </a:r>
          </a:p>
          <a:p>
            <a:endParaRPr lang="sv-SE" dirty="0"/>
          </a:p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Gå igenom vad ni har planerat att genomföra.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8E713A-1156-B3CF-B67F-2B1BA462A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4867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325D8-9BB0-2B37-C111-33EACBE90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D6E3D41-BEE7-4F1F-5DFE-0F260378C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28721EA-FC02-706B-B7A3-74DD30377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GYMNASIET</a:t>
            </a:r>
          </a:p>
          <a:p>
            <a:endParaRPr lang="sv-SE" dirty="0"/>
          </a:p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Gå igenom vad ni har planerat att genomföra.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22B1609-9092-1A9F-4B77-E1269F878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2894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FEC2D-1076-86A9-E473-1D929A3C5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A0CE94D-2EEA-0D42-44EC-D325FE484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BBE3BF5-C7B9-6AD6-9F3D-F69093CDC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GYMNASIET</a:t>
            </a:r>
          </a:p>
          <a:p>
            <a:endParaRPr lang="sv-SE" dirty="0"/>
          </a:p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Gå igenom vad ni har planerat att genomföra.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955D915-28BD-3A96-256B-946352416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96618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dirty="0"/>
              <a:t>Avsätt tid för frågor.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83B2C-8742-462B-80D2-17BF774983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005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Att göra: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dirty="0"/>
              <a:t>Avrunda introduktionen genom att visa filmen som </a:t>
            </a:r>
            <a:r>
              <a:rPr lang="sv-SE" dirty="0" err="1"/>
              <a:t>pepp</a:t>
            </a:r>
            <a:r>
              <a:rPr lang="sv-SE" dirty="0"/>
              <a:t> och inspiration! (2:44 min)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dirty="0"/>
              <a:t>Klicka på play i bilden eller visa filmen via denna länk: 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www.youtube.com</a:t>
            </a:r>
            <a:r>
              <a:rPr lang="sv-SE" dirty="0"/>
              <a:t>/</a:t>
            </a:r>
            <a:r>
              <a:rPr lang="sv-SE" dirty="0" err="1"/>
              <a:t>watch?v</a:t>
            </a:r>
            <a:r>
              <a:rPr lang="sv-SE" dirty="0"/>
              <a:t>=AAcNRtGf48k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sv-SE" dirty="0"/>
              <a:t>Om filmen: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sv-SE" dirty="0"/>
              <a:t>Filmklippet kommer från Lilla aktuellts reportage om Knutbyskolans våldsförebyggande arbete med MVP Mellanstadiet i Rinkeby, Stockholm.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indent="0">
              <a:buFont typeface="+mj-lt"/>
              <a:buNone/>
            </a:pPr>
            <a:endParaRPr lang="sv-SE" dirty="0"/>
          </a:p>
          <a:p>
            <a:pPr marL="0" indent="0">
              <a:buFont typeface="+mj-lt"/>
              <a:buNone/>
            </a:pPr>
            <a:endParaRPr lang="sv-SE" dirty="0"/>
          </a:p>
          <a:p>
            <a:pPr marL="0" indent="0">
              <a:buFont typeface="+mj-lt"/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3CA87-41A8-094E-9158-42B8BA12BB19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42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Lucida Grande"/>
              </a:rPr>
              <a:t>Film: Vad är MVP Skola? </a:t>
            </a:r>
            <a:endParaRPr lang="sv-S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Lucida Grande"/>
            </a:endParaRP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Lucida Grande"/>
            </a:endParaRP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Lucida Grande"/>
              </a:rPr>
              <a:t>Att göra:</a:t>
            </a:r>
          </a:p>
          <a:p>
            <a:pPr marL="228600" indent="-228600">
              <a:buFont typeface="+mj-lt"/>
              <a:buAutoNum type="arabicPeriod"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Lucida Grande"/>
              </a:rPr>
              <a:t>Förmedla att ni först kommer börja med att titta på en kort introduktionsfilm om MVP Skola.</a:t>
            </a:r>
          </a:p>
          <a:p>
            <a:pPr marL="228600" indent="-228600">
              <a:buFont typeface="+mj-lt"/>
              <a:buAutoNum type="arabicPeriod"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Lucida Grande"/>
              </a:rPr>
              <a:t>Efteråt: följ upp med eventuella frågor eller reflektioner.</a:t>
            </a:r>
            <a:endParaRPr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54055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17395-DC01-8403-601F-405DA8C18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125789D-2743-19CB-8EC4-0FB49128B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C39592E-DF32-30D7-6BDB-40E16EC89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0C8C8E4-C1EB-F04A-6369-68452A8DD6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83B2C-8742-462B-80D2-17BF774983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37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B1125-5F8B-D296-E1F3-97266D1B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D5AE53A-55FB-F1E5-287A-92BC9FFEF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C6E0A6E-F1FA-FEBE-F5FA-BA3F191F9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Lucida Grande"/>
              </a:rPr>
              <a:t>Film: Vad är MVP Skola? (17.30 min)</a:t>
            </a:r>
            <a:endParaRPr lang="sv-S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Lucida Grande"/>
            </a:endParaRP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Lucida Grande"/>
            </a:endParaRP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Lucida Grande"/>
              </a:rPr>
              <a:t>Att göra: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sv-SE" dirty="0"/>
              <a:t>Klicka på play i bilden alternativt visa filmen via denna länk: 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vimeo.com</a:t>
            </a:r>
            <a:r>
              <a:rPr lang="sv-SE" dirty="0"/>
              <a:t>/1183004694/2e4ba7f637?share=</a:t>
            </a:r>
            <a:r>
              <a:rPr lang="sv-SE" dirty="0" err="1"/>
              <a:t>copy&amp;fl</a:t>
            </a:r>
            <a:r>
              <a:rPr lang="sv-SE" dirty="0"/>
              <a:t>=</a:t>
            </a:r>
            <a:r>
              <a:rPr lang="sv-SE" dirty="0" err="1"/>
              <a:t>sv&amp;fe</a:t>
            </a:r>
            <a:r>
              <a:rPr lang="sv-SE" dirty="0"/>
              <a:t>=ci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AEF4296-76FC-AF44-C47D-22FB70F68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651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2A1DB-8DB7-2926-C758-9B216E0BB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090E189-BE59-E7F7-FC8E-DEF019A9F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420C05E-092B-F4F5-CB97-F4E93A8E1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MVP Skola - processplan</a:t>
            </a:r>
            <a:r>
              <a:rPr lang="sv-SE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Att göra: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dirty="0"/>
              <a:t>Förmedla att ni nu ska gå igenom vad ni hittills har gjort genom att titta på processplanen som visar hur implementeringen av MVP-programmet går till.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539BA3-6222-BB99-683E-4E6C7C8DB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8858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D2C2C-2662-E102-F4B1-60E3FA5AC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88CFC46-6838-090C-731A-AA6C0B579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849B494-3FA1-AAD2-78F6-636777F0A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Att göra: </a:t>
            </a:r>
          </a:p>
          <a:p>
            <a:pPr marL="228600" indent="-228600">
              <a:buAutoNum type="arabicPeriod"/>
            </a:pPr>
            <a:r>
              <a:rPr lang="sv-SE" dirty="0"/>
              <a:t>Förklara för personalen var ni befinner er i implementeringsarbetet.</a:t>
            </a:r>
          </a:p>
          <a:p>
            <a:pPr marL="228600" indent="-228600">
              <a:buAutoNum type="arabicPeriod"/>
            </a:pPr>
            <a:r>
              <a:rPr lang="sv-SE" dirty="0"/>
              <a:t>Berätta vad ni har gjort hittills, vilka insatser som slutförts och vad dessa insatser syftat till.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87B97A0-D5CF-6870-1235-278D6E5F8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83B2C-8742-462B-80D2-17BF7749832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6921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B5868-7D9E-A69D-F5CC-AE65EA32C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2F21DB-8B14-9335-99F9-122C1505B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039B65D-72D2-260B-CE25-A84588D2D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Lucida Grande"/>
              </a:rPr>
              <a:t>Prova på en MVP-övning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Lucida Grand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v-SE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Lucida Grand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Att göra: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v-SE" dirty="0"/>
              <a:t>Berätta att personalen nu ska få testa på en MVP-övning för att få inblick i hur arbetet med eleverna kan komma att se ut. </a:t>
            </a: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Lucida Grande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02CDB1D-0F9A-72E0-18C3-3573718B2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C067B-9CE4-1A4B-8AE5-B35BE213FF10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82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6261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57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1005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6669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5664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28656" y="365125"/>
            <a:ext cx="5762625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9061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889293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1pPr>
            <a:lvl2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2pPr>
            <a:lvl3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3pPr>
            <a:lvl4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4pPr>
            <a:lvl5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1pPr>
            <a:lvl2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2pPr>
            <a:lvl3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3pPr>
            <a:lvl4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4pPr>
            <a:lvl5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4E63-E05E-4A40-933B-30E774026793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17C4-EFEA-1A4F-A7ED-38A0E79624D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450" y="176213"/>
            <a:ext cx="1553046" cy="109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7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307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8006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11121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0797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417617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46900"/>
          </a:xfrm>
        </p:spPr>
        <p:txBody>
          <a:bodyPr>
            <a:noAutofit/>
          </a:bodyPr>
          <a:lstStyle>
            <a:lvl1pPr algn="ctr">
              <a:defRPr sz="72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216619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346301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2811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4422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6120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3847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5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222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065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20441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28656" y="365125"/>
            <a:ext cx="5762625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9717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96244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1pPr>
            <a:lvl2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2pPr>
            <a:lvl3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3pPr>
            <a:lvl4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4pPr>
            <a:lvl5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1pPr>
            <a:lvl2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2pPr>
            <a:lvl3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3pPr>
            <a:lvl4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4pPr>
            <a:lvl5pPr>
              <a:defRPr>
                <a:latin typeface="HelveticaRounded LT Pro BdCn" panose="020F0706030703040204" pitchFamily="34" charset="0"/>
                <a:ea typeface="HelveticaRounded LT Pro BdCn" panose="020F0706030703040204" pitchFamily="34" charset="0"/>
                <a:cs typeface="Helvetica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74E63-E05E-4A40-933B-30E774026793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417C4-EFEA-1A4F-A7ED-38A0E79624D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450" y="176213"/>
            <a:ext cx="1553046" cy="109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43591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46900"/>
          </a:xfrm>
        </p:spPr>
        <p:txBody>
          <a:bodyPr>
            <a:noAutofit/>
          </a:bodyPr>
          <a:lstStyle>
            <a:lvl1pPr algn="ctr">
              <a:defRPr sz="72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13242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6055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104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62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C4B9E7C5-D3ED-4121-8308-0AAEFBFBD984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fld id="{540FF763-C6A9-1440-A447-88450821E4A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883A0DE-307F-46E2-B886-7B311F7C29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504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14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840206"/>
            <a:ext cx="1230693" cy="870062"/>
          </a:xfrm>
          <a:prstGeom prst="rect">
            <a:avLst/>
          </a:prstGeom>
        </p:spPr>
      </p:pic>
      <p:pic>
        <p:nvPicPr>
          <p:cNvPr id="12" name="Picture 28" descr="../../../Material/Män%20Artwork/MÄN%20FÖRÄNDRINGSMÖNSTER/Män_mönster_A_RGB.png"/>
          <p:cNvPicPr/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4598" y="-1375564"/>
            <a:ext cx="4432300" cy="4342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80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17" r:id="rId3"/>
    <p:sldLayoutId id="2147483718" r:id="rId4"/>
    <p:sldLayoutId id="2147483719" r:id="rId5"/>
    <p:sldLayoutId id="2147483720" r:id="rId6"/>
    <p:sldLayoutId id="2147483706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6" r:id="rId15"/>
    <p:sldLayoutId id="214748372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HelveticaRounded LT Pro BdCn" panose="020F070603070304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14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840206"/>
            <a:ext cx="1230693" cy="870062"/>
          </a:xfrm>
          <a:prstGeom prst="rect">
            <a:avLst/>
          </a:prstGeom>
        </p:spPr>
      </p:pic>
      <p:pic>
        <p:nvPicPr>
          <p:cNvPr id="12" name="Picture 28" descr="../../../Material/Män%20Artwork/MÄN%20FÖRÄNDRINGSMÖNSTER/Män_mönster_A_RGB.png"/>
          <p:cNvPicPr/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4598" y="-1375564"/>
            <a:ext cx="4432300" cy="4342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3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HelveticaRounded LT Pro BdCn" panose="020F070603070304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AcNRtGf48k?feature=oembed" TargetMode="Externa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player.vimeo.com/video/1183004694?h=2e4ba7f637&amp;amp;app_id=122963" TargetMode="Externa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5688B22-3CE2-A491-6352-EC64598CA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02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Teckensnitt, linje&#10;&#10;AI-genererat innehåll kan vara felaktigt.">
            <a:extLst>
              <a:ext uri="{FF2B5EF4-FFF2-40B4-BE49-F238E27FC236}">
                <a16:creationId xmlns:a16="http://schemas.microsoft.com/office/drawing/2014/main" id="{BBAC556C-25DF-312F-7C83-1557F9035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71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, logotyp&#10;&#10;AI-genererat innehåll kan vara felaktigt.">
            <a:extLst>
              <a:ext uri="{FF2B5EF4-FFF2-40B4-BE49-F238E27FC236}">
                <a16:creationId xmlns:a16="http://schemas.microsoft.com/office/drawing/2014/main" id="{4CC00F70-1FA4-6836-FF10-6C54DA070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72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F01AE-8DE5-D56B-3E69-B6F464CA3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skärmbild, Grafik, lila, Teckensnitt&#10;&#10;AI-genererat innehåll kan vara felaktigt.">
            <a:extLst>
              <a:ext uri="{FF2B5EF4-FFF2-40B4-BE49-F238E27FC236}">
                <a16:creationId xmlns:a16="http://schemas.microsoft.com/office/drawing/2014/main" id="{BB1D8FAB-8574-F39E-A650-FFE22A413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34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6BBBAE-732A-9B56-8BA1-B886227F7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Teckensnitt, brev&#10;&#10;AI-genererat innehåll kan vara felaktigt.">
            <a:extLst>
              <a:ext uri="{FF2B5EF4-FFF2-40B4-BE49-F238E27FC236}">
                <a16:creationId xmlns:a16="http://schemas.microsoft.com/office/drawing/2014/main" id="{A32439AF-244E-3F0F-FDF7-93A459790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7AB7A2-7F54-3FFA-449A-2474365DC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brev, Teckensnitt&#10;&#10;AI-genererat innehåll kan vara felaktigt.">
            <a:extLst>
              <a:ext uri="{FF2B5EF4-FFF2-40B4-BE49-F238E27FC236}">
                <a16:creationId xmlns:a16="http://schemas.microsoft.com/office/drawing/2014/main" id="{BCBD45E6-F2C4-FEDC-D4CA-99FF22B09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58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B486C-9AAC-45A8-C8E0-65A1DB093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lila, skärmbild, violett, Syrenfärg&#10;&#10;AI-genererat innehåll kan vara felaktigt.">
            <a:extLst>
              <a:ext uri="{FF2B5EF4-FFF2-40B4-BE49-F238E27FC236}">
                <a16:creationId xmlns:a16="http://schemas.microsoft.com/office/drawing/2014/main" id="{F0473F33-C23E-EFB3-2B04-AAFBF8428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43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8571D-ACC5-FFDE-985C-E3D3497CB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eckensnitt, skärmbild, Grafik&#10;&#10;AI-genererat innehåll kan vara felaktigt.">
            <a:extLst>
              <a:ext uri="{FF2B5EF4-FFF2-40B4-BE49-F238E27FC236}">
                <a16:creationId xmlns:a16="http://schemas.microsoft.com/office/drawing/2014/main" id="{7DAA33A5-2168-412F-A0D1-0B13C067C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65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2E0FB-6D65-EE1B-6EA8-F8CAC7E26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Teckensnitt, diagram&#10;&#10;AI-genererat innehåll kan vara felaktigt.">
            <a:extLst>
              <a:ext uri="{FF2B5EF4-FFF2-40B4-BE49-F238E27FC236}">
                <a16:creationId xmlns:a16="http://schemas.microsoft.com/office/drawing/2014/main" id="{2D351A8E-DF36-B35C-DFE2-D160B0F4C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72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Grafik, Teckensnitt&#10;&#10;AI-genererat innehåll kan vara felaktigt.">
            <a:extLst>
              <a:ext uri="{FF2B5EF4-FFF2-40B4-BE49-F238E27FC236}">
                <a16:creationId xmlns:a16="http://schemas.microsoft.com/office/drawing/2014/main" id="{8EB19349-9961-00A7-D28D-F6CA11C73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80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&#10;&#10;AI-genererat innehåll kan vara felaktigt.">
            <a:extLst>
              <a:ext uri="{FF2B5EF4-FFF2-40B4-BE49-F238E27FC236}">
                <a16:creationId xmlns:a16="http://schemas.microsoft.com/office/drawing/2014/main" id="{86903E87-820E-E9EF-F2FC-280E0CCCB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76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Electric blue, Dans&#10;&#10;AI-genererat innehåll kan vara felaktigt.">
            <a:extLst>
              <a:ext uri="{FF2B5EF4-FFF2-40B4-BE49-F238E27FC236}">
                <a16:creationId xmlns:a16="http://schemas.microsoft.com/office/drawing/2014/main" id="{347A9DFA-290C-3DD3-7975-580DEC9D5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07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brev, skärmbild, Teckensnitt&#10;&#10;AI-genererat innehåll kan vara felaktigt.">
            <a:extLst>
              <a:ext uri="{FF2B5EF4-FFF2-40B4-BE49-F238E27FC236}">
                <a16:creationId xmlns:a16="http://schemas.microsoft.com/office/drawing/2014/main" id="{FAB78D08-C413-821C-5C2C-E8252B7FD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31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11247-F663-A93B-CA22-49CA03BD2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lila, skärmbild, violett, Syrenfärg&#10;&#10;AI-genererat innehåll kan vara felaktigt.">
            <a:extLst>
              <a:ext uri="{FF2B5EF4-FFF2-40B4-BE49-F238E27FC236}">
                <a16:creationId xmlns:a16="http://schemas.microsoft.com/office/drawing/2014/main" id="{7E7AEB6A-E710-0ED7-5F36-C0F06658F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77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348F1-68E8-A3FA-546E-980EAD852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eckensnitt, skärmbild, Grafik&#10;&#10;AI-genererat innehåll kan vara felaktigt.">
            <a:extLst>
              <a:ext uri="{FF2B5EF4-FFF2-40B4-BE49-F238E27FC236}">
                <a16:creationId xmlns:a16="http://schemas.microsoft.com/office/drawing/2014/main" id="{09301D6B-5BD3-5B34-DB99-E167AF5D7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50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9F87C-43B9-C6A9-FC2E-6D45B556F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Teckensnitt, diagram&#10;&#10;AI-genererat innehåll kan vara felaktigt.">
            <a:extLst>
              <a:ext uri="{FF2B5EF4-FFF2-40B4-BE49-F238E27FC236}">
                <a16:creationId xmlns:a16="http://schemas.microsoft.com/office/drawing/2014/main" id="{834B4D73-5BE1-4832-003E-CD3736695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1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9FDFB-3476-268A-9A6C-27BB4E4C1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skärmbild, text, Grafik, Teckensnitt&#10;&#10;AI-genererat innehåll kan vara felaktigt.">
            <a:extLst>
              <a:ext uri="{FF2B5EF4-FFF2-40B4-BE49-F238E27FC236}">
                <a16:creationId xmlns:a16="http://schemas.microsoft.com/office/drawing/2014/main" id="{A2F9979D-4180-1439-B5B8-DDF711B92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93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AF127C-B9E0-B03C-5D02-BD4CBDD14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Teckensnitt&#10;&#10;AI-genererat innehåll kan vara felaktigt.">
            <a:extLst>
              <a:ext uri="{FF2B5EF4-FFF2-40B4-BE49-F238E27FC236}">
                <a16:creationId xmlns:a16="http://schemas.microsoft.com/office/drawing/2014/main" id="{BC52FB26-796B-3B36-F0FA-009E83C6D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AF67B7-3962-1880-F80A-8B68F0588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brev, skärmbild, Teckensnitt&#10;&#10;AI-genererat innehåll kan vara felaktigt.">
            <a:extLst>
              <a:ext uri="{FF2B5EF4-FFF2-40B4-BE49-F238E27FC236}">
                <a16:creationId xmlns:a16="http://schemas.microsoft.com/office/drawing/2014/main" id="{41565D76-F8A0-A44B-695F-8E08308E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50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43823-3E21-B47C-A060-BDED89D39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lila, skärmbild, violett, Syrenfärg&#10;&#10;AI-genererat innehåll kan vara felaktigt.">
            <a:extLst>
              <a:ext uri="{FF2B5EF4-FFF2-40B4-BE49-F238E27FC236}">
                <a16:creationId xmlns:a16="http://schemas.microsoft.com/office/drawing/2014/main" id="{AEAE50EB-31C4-3F06-2B94-EF010B103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48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E9338F-F955-58DB-ECAE-A45723D6C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eckensnitt, skärmbild, Grafik&#10;&#10;AI-genererat innehåll kan vara felaktigt.">
            <a:extLst>
              <a:ext uri="{FF2B5EF4-FFF2-40B4-BE49-F238E27FC236}">
                <a16:creationId xmlns:a16="http://schemas.microsoft.com/office/drawing/2014/main" id="{503D69D4-DBB7-4752-12C2-02E02F761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1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Teckensnitt, diagram&#10;&#10;AI-genererat innehåll kan vara felaktigt.">
            <a:extLst>
              <a:ext uri="{FF2B5EF4-FFF2-40B4-BE49-F238E27FC236}">
                <a16:creationId xmlns:a16="http://schemas.microsoft.com/office/drawing/2014/main" id="{FC5F6FC5-1AEB-4B93-D071-5C453AEE3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5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F3D969-E89F-4561-A622-AE86E9D18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klädsel, person, skärmbild&#10;&#10;AI-genererat innehåll kan vara felaktigt.">
            <a:extLst>
              <a:ext uri="{FF2B5EF4-FFF2-40B4-BE49-F238E27FC236}">
                <a16:creationId xmlns:a16="http://schemas.microsoft.com/office/drawing/2014/main" id="{0A14AE54-9551-17AC-5F08-0918173B5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72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lila, skärmbild, violett, Syrenfärg&#10;&#10;Automatiskt genererad beskrivning">
            <a:extLst>
              <a:ext uri="{FF2B5EF4-FFF2-40B4-BE49-F238E27FC236}">
                <a16:creationId xmlns:a16="http://schemas.microsoft.com/office/drawing/2014/main" id="{35BD4809-ED9C-6177-DA3F-1CD2A55A2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1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C4C4F-A5C3-D5AD-1F89-356D38B8C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lila, violett, skärmbild, Syrenfärg&#10;&#10;AI-genererat innehåll kan vara felaktigt.">
            <a:extLst>
              <a:ext uri="{FF2B5EF4-FFF2-40B4-BE49-F238E27FC236}">
                <a16:creationId xmlns:a16="http://schemas.microsoft.com/office/drawing/2014/main" id="{45B10568-08F8-0504-C416-3E34C21BB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72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&#10;&#10;AI-genererat innehåll kan vara felaktigt.">
            <a:extLst>
              <a:ext uri="{FF2B5EF4-FFF2-40B4-BE49-F238E27FC236}">
                <a16:creationId xmlns:a16="http://schemas.microsoft.com/office/drawing/2014/main" id="{2F3D4CFC-F8AD-B85F-942A-048A0F9EA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15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88574E-B6F6-EFD6-FB92-924A48C11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Teckensnitt, design&#10;&#10;AI-genererat innehåll kan vara felaktigt.">
            <a:extLst>
              <a:ext uri="{FF2B5EF4-FFF2-40B4-BE49-F238E27FC236}">
                <a16:creationId xmlns:a16="http://schemas.microsoft.com/office/drawing/2014/main" id="{6B9ABA07-1F1D-84BE-B46F-0AE91016B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23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7CB12C-B1FB-2D0B-83D4-BC462A2E9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Teckensnitt, design&#10;&#10;AI-genererat innehåll kan vara felaktigt.">
            <a:extLst>
              <a:ext uri="{FF2B5EF4-FFF2-40B4-BE49-F238E27FC236}">
                <a16:creationId xmlns:a16="http://schemas.microsoft.com/office/drawing/2014/main" id="{69B8F7F6-6529-FC53-E2C7-0AA190C87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3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6FED66-59C4-2F84-2C1C-2CEF325C1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, design&#10;&#10;AI-genererat innehåll kan vara felaktigt.">
            <a:extLst>
              <a:ext uri="{FF2B5EF4-FFF2-40B4-BE49-F238E27FC236}">
                <a16:creationId xmlns:a16="http://schemas.microsoft.com/office/drawing/2014/main" id="{C5184FA2-2082-22A6-E3C7-9DE14634A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83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82A13-2D2E-CC54-6808-8AA4E0BA6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, visitkort&#10;&#10;AI-genererat innehåll kan vara felaktigt.">
            <a:extLst>
              <a:ext uri="{FF2B5EF4-FFF2-40B4-BE49-F238E27FC236}">
                <a16:creationId xmlns:a16="http://schemas.microsoft.com/office/drawing/2014/main" id="{A5881594-EFD4-5D63-A33E-2F75E8C0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59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23C161-B75A-51F4-4433-960606115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343511D-7E9C-144E-1C84-B7720176A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1815A64C-BFCE-52D8-3EF9-97EDB7C930B6}"/>
              </a:ext>
            </a:extLst>
          </p:cNvPr>
          <p:cNvSpPr txBox="1"/>
          <p:nvPr/>
        </p:nvSpPr>
        <p:spPr>
          <a:xfrm>
            <a:off x="830032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4356865-C9EB-E8BF-E310-8D253852E4A6}"/>
              </a:ext>
            </a:extLst>
          </p:cNvPr>
          <p:cNvSpPr txBox="1"/>
          <p:nvPr/>
        </p:nvSpPr>
        <p:spPr>
          <a:xfrm>
            <a:off x="336412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A02B99F-236B-D43C-A2FF-55EF092373A8}"/>
              </a:ext>
            </a:extLst>
          </p:cNvPr>
          <p:cNvSpPr txBox="1"/>
          <p:nvPr/>
        </p:nvSpPr>
        <p:spPr>
          <a:xfrm>
            <a:off x="6096000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B500CE3-9F85-15C9-3F5E-5B476CB91B2A}"/>
              </a:ext>
            </a:extLst>
          </p:cNvPr>
          <p:cNvSpPr txBox="1"/>
          <p:nvPr/>
        </p:nvSpPr>
        <p:spPr>
          <a:xfrm>
            <a:off x="882787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9C8D6FB-B017-F46F-D18C-F42D4570618A}"/>
              </a:ext>
            </a:extLst>
          </p:cNvPr>
          <p:cNvSpPr txBox="1"/>
          <p:nvPr/>
        </p:nvSpPr>
        <p:spPr>
          <a:xfrm>
            <a:off x="1078424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Augusti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089AB87-2E78-A866-4763-1F984D1C8ADC}"/>
              </a:ext>
            </a:extLst>
          </p:cNvPr>
          <p:cNvSpPr txBox="1"/>
          <p:nvPr/>
        </p:nvSpPr>
        <p:spPr>
          <a:xfrm>
            <a:off x="3753891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September-december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AC9680FA-7106-F221-8A01-6463D4EA2299}"/>
              </a:ext>
            </a:extLst>
          </p:cNvPr>
          <p:cNvSpPr txBox="1"/>
          <p:nvPr/>
        </p:nvSpPr>
        <p:spPr>
          <a:xfrm>
            <a:off x="6269272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Januari-maj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88E738C-9A35-4814-D98B-633A26855B7D}"/>
              </a:ext>
            </a:extLst>
          </p:cNvPr>
          <p:cNvSpPr txBox="1"/>
          <p:nvPr/>
        </p:nvSpPr>
        <p:spPr>
          <a:xfrm>
            <a:off x="8966980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Juni</a:t>
            </a:r>
          </a:p>
        </p:txBody>
      </p:sp>
    </p:spTree>
    <p:extLst>
      <p:ext uri="{BB962C8B-B14F-4D97-AF65-F5344CB8AC3E}">
        <p14:creationId xmlns:p14="http://schemas.microsoft.com/office/powerpoint/2010/main" val="1984116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9F67C1-B9E9-CC44-C67B-BF6B4627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E107CE9-EBF1-E3DD-4CCB-34865A193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FCA2B02-2788-A6D0-C6C5-320A725FFD79}"/>
              </a:ext>
            </a:extLst>
          </p:cNvPr>
          <p:cNvSpPr txBox="1"/>
          <p:nvPr/>
        </p:nvSpPr>
        <p:spPr>
          <a:xfrm>
            <a:off x="830032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9FFCB1E-A4B6-4A04-3E5A-69ABC7042781}"/>
              </a:ext>
            </a:extLst>
          </p:cNvPr>
          <p:cNvSpPr txBox="1"/>
          <p:nvPr/>
        </p:nvSpPr>
        <p:spPr>
          <a:xfrm>
            <a:off x="336412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558F707-01AB-F769-8652-A7C1E1607559}"/>
              </a:ext>
            </a:extLst>
          </p:cNvPr>
          <p:cNvSpPr txBox="1"/>
          <p:nvPr/>
        </p:nvSpPr>
        <p:spPr>
          <a:xfrm>
            <a:off x="6096000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3A1CD0D0-2BA1-2D55-99D5-8B842981247F}"/>
              </a:ext>
            </a:extLst>
          </p:cNvPr>
          <p:cNvSpPr txBox="1"/>
          <p:nvPr/>
        </p:nvSpPr>
        <p:spPr>
          <a:xfrm>
            <a:off x="882787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6F28C830-ED4D-7653-547E-8B9E64741EEC}"/>
              </a:ext>
            </a:extLst>
          </p:cNvPr>
          <p:cNvSpPr txBox="1"/>
          <p:nvPr/>
        </p:nvSpPr>
        <p:spPr>
          <a:xfrm>
            <a:off x="1078424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Augusti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04CA5F64-D601-E6B4-5412-FD50E7262B92}"/>
              </a:ext>
            </a:extLst>
          </p:cNvPr>
          <p:cNvSpPr txBox="1"/>
          <p:nvPr/>
        </p:nvSpPr>
        <p:spPr>
          <a:xfrm>
            <a:off x="3753891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September-december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49CE4779-4A89-9926-7E2C-F855948CB384}"/>
              </a:ext>
            </a:extLst>
          </p:cNvPr>
          <p:cNvSpPr txBox="1"/>
          <p:nvPr/>
        </p:nvSpPr>
        <p:spPr>
          <a:xfrm>
            <a:off x="6269272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Januari-maj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23A32A76-9664-0AED-0B0C-B1BAAEACC897}"/>
              </a:ext>
            </a:extLst>
          </p:cNvPr>
          <p:cNvSpPr txBox="1"/>
          <p:nvPr/>
        </p:nvSpPr>
        <p:spPr>
          <a:xfrm>
            <a:off x="8966980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Juni</a:t>
            </a:r>
          </a:p>
        </p:txBody>
      </p:sp>
    </p:spTree>
    <p:extLst>
      <p:ext uri="{BB962C8B-B14F-4D97-AF65-F5344CB8AC3E}">
        <p14:creationId xmlns:p14="http://schemas.microsoft.com/office/powerpoint/2010/main" val="2499697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9FB31A-C0AE-8742-59EC-5D24F6482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D0EE9BA-A95F-98F2-0385-B182A2AE4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C37DF75-F23B-E044-5C79-B042CCD7C7DE}"/>
              </a:ext>
            </a:extLst>
          </p:cNvPr>
          <p:cNvSpPr txBox="1"/>
          <p:nvPr/>
        </p:nvSpPr>
        <p:spPr>
          <a:xfrm>
            <a:off x="830032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5DE59F7-744C-703F-3C54-DAC0B6ABBF54}"/>
              </a:ext>
            </a:extLst>
          </p:cNvPr>
          <p:cNvSpPr txBox="1"/>
          <p:nvPr/>
        </p:nvSpPr>
        <p:spPr>
          <a:xfrm>
            <a:off x="336412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332E627-1F8C-F126-2CB8-628EAA180C73}"/>
              </a:ext>
            </a:extLst>
          </p:cNvPr>
          <p:cNvSpPr txBox="1"/>
          <p:nvPr/>
        </p:nvSpPr>
        <p:spPr>
          <a:xfrm>
            <a:off x="6096000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5E3B72F-9FF7-EF9F-415D-5C6001837B3F}"/>
              </a:ext>
            </a:extLst>
          </p:cNvPr>
          <p:cNvSpPr txBox="1"/>
          <p:nvPr/>
        </p:nvSpPr>
        <p:spPr>
          <a:xfrm>
            <a:off x="882787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21AD5D05-5C99-164D-2305-D0BF67897FDA}"/>
              </a:ext>
            </a:extLst>
          </p:cNvPr>
          <p:cNvSpPr txBox="1"/>
          <p:nvPr/>
        </p:nvSpPr>
        <p:spPr>
          <a:xfrm>
            <a:off x="1078424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Augusti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8F9769C-28A1-8FD9-1FA9-41611A36C4BF}"/>
              </a:ext>
            </a:extLst>
          </p:cNvPr>
          <p:cNvSpPr txBox="1"/>
          <p:nvPr/>
        </p:nvSpPr>
        <p:spPr>
          <a:xfrm>
            <a:off x="3753891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September-december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C210BAB4-C676-9BC5-969A-C38852C80B65}"/>
              </a:ext>
            </a:extLst>
          </p:cNvPr>
          <p:cNvSpPr txBox="1"/>
          <p:nvPr/>
        </p:nvSpPr>
        <p:spPr>
          <a:xfrm>
            <a:off x="6269272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Januari-maj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AEAA9806-F03F-E61B-295C-D8135408F66D}"/>
              </a:ext>
            </a:extLst>
          </p:cNvPr>
          <p:cNvSpPr txBox="1"/>
          <p:nvPr/>
        </p:nvSpPr>
        <p:spPr>
          <a:xfrm>
            <a:off x="8966980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Juni</a:t>
            </a:r>
          </a:p>
        </p:txBody>
      </p:sp>
    </p:spTree>
    <p:extLst>
      <p:ext uri="{BB962C8B-B14F-4D97-AF65-F5344CB8AC3E}">
        <p14:creationId xmlns:p14="http://schemas.microsoft.com/office/powerpoint/2010/main" val="988128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E77150-079A-5A37-AF5F-2DCB5151C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, design&#10;&#10;AI-genererat innehåll kan vara felaktigt.">
            <a:extLst>
              <a:ext uri="{FF2B5EF4-FFF2-40B4-BE49-F238E27FC236}">
                <a16:creationId xmlns:a16="http://schemas.microsoft.com/office/drawing/2014/main" id="{B14D6546-262B-95EE-FA73-698E61967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21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A5907A-1B39-9F67-4C7A-1E2E3258F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, visitkort&#10;&#10;AI-genererat innehåll kan vara felaktigt.">
            <a:extLst>
              <a:ext uri="{FF2B5EF4-FFF2-40B4-BE49-F238E27FC236}">
                <a16:creationId xmlns:a16="http://schemas.microsoft.com/office/drawing/2014/main" id="{E09F5E12-FA60-14C4-1E47-BF708CE57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91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947B8A-BEAC-8843-6B02-F25580572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F26DECF-C7F8-C7F2-102A-661EC0BBB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1629B21-DB0D-9EEE-3AE3-424E78C3E148}"/>
              </a:ext>
            </a:extLst>
          </p:cNvPr>
          <p:cNvSpPr txBox="1"/>
          <p:nvPr/>
        </p:nvSpPr>
        <p:spPr>
          <a:xfrm>
            <a:off x="830032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BB1E086-4E9C-CF46-2104-CE712802049E}"/>
              </a:ext>
            </a:extLst>
          </p:cNvPr>
          <p:cNvSpPr txBox="1"/>
          <p:nvPr/>
        </p:nvSpPr>
        <p:spPr>
          <a:xfrm>
            <a:off x="336412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DA8FF8B-3B41-40F0-C84B-FC6692A7FAF0}"/>
              </a:ext>
            </a:extLst>
          </p:cNvPr>
          <p:cNvSpPr txBox="1"/>
          <p:nvPr/>
        </p:nvSpPr>
        <p:spPr>
          <a:xfrm>
            <a:off x="6096000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6AAE2F5-6156-1570-894A-651EA5D72B47}"/>
              </a:ext>
            </a:extLst>
          </p:cNvPr>
          <p:cNvSpPr txBox="1"/>
          <p:nvPr/>
        </p:nvSpPr>
        <p:spPr>
          <a:xfrm>
            <a:off x="882787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46CB390-9AD9-451B-6A50-162A7A95EC08}"/>
              </a:ext>
            </a:extLst>
          </p:cNvPr>
          <p:cNvSpPr txBox="1"/>
          <p:nvPr/>
        </p:nvSpPr>
        <p:spPr>
          <a:xfrm>
            <a:off x="1078424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Augusti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1801184E-E04F-A669-D8E6-88B438F388BF}"/>
              </a:ext>
            </a:extLst>
          </p:cNvPr>
          <p:cNvSpPr txBox="1"/>
          <p:nvPr/>
        </p:nvSpPr>
        <p:spPr>
          <a:xfrm>
            <a:off x="3753891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September-december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397E429B-8D66-E766-BC65-78F37082B44E}"/>
              </a:ext>
            </a:extLst>
          </p:cNvPr>
          <p:cNvSpPr txBox="1"/>
          <p:nvPr/>
        </p:nvSpPr>
        <p:spPr>
          <a:xfrm>
            <a:off x="6269272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Januari-maj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0DF3FD0-3EC6-EF4C-673B-991AA68FFDAB}"/>
              </a:ext>
            </a:extLst>
          </p:cNvPr>
          <p:cNvSpPr txBox="1"/>
          <p:nvPr/>
        </p:nvSpPr>
        <p:spPr>
          <a:xfrm>
            <a:off x="8966980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Juni</a:t>
            </a:r>
          </a:p>
        </p:txBody>
      </p:sp>
    </p:spTree>
    <p:extLst>
      <p:ext uri="{BB962C8B-B14F-4D97-AF65-F5344CB8AC3E}">
        <p14:creationId xmlns:p14="http://schemas.microsoft.com/office/powerpoint/2010/main" val="2084115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40371D-E6E2-D42C-2FBD-350A8258E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FE8120A-764B-C9ED-26B0-E3661DABE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BE52697-055A-08E0-C56B-34A7DE9BE8EF}"/>
              </a:ext>
            </a:extLst>
          </p:cNvPr>
          <p:cNvSpPr txBox="1"/>
          <p:nvPr/>
        </p:nvSpPr>
        <p:spPr>
          <a:xfrm>
            <a:off x="830032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8BEB9E5-5CA6-8D00-4DD6-82A009D7E8B9}"/>
              </a:ext>
            </a:extLst>
          </p:cNvPr>
          <p:cNvSpPr txBox="1"/>
          <p:nvPr/>
        </p:nvSpPr>
        <p:spPr>
          <a:xfrm>
            <a:off x="336412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DC20E55-C159-E5F7-D289-C6B3D2D52DF3}"/>
              </a:ext>
            </a:extLst>
          </p:cNvPr>
          <p:cNvSpPr txBox="1"/>
          <p:nvPr/>
        </p:nvSpPr>
        <p:spPr>
          <a:xfrm>
            <a:off x="6096000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99E4A60-7894-3C85-1D9F-38B3959173AF}"/>
              </a:ext>
            </a:extLst>
          </p:cNvPr>
          <p:cNvSpPr txBox="1"/>
          <p:nvPr/>
        </p:nvSpPr>
        <p:spPr>
          <a:xfrm>
            <a:off x="882787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DBC565AE-390A-9D66-FC9F-365B94111AE0}"/>
              </a:ext>
            </a:extLst>
          </p:cNvPr>
          <p:cNvSpPr txBox="1"/>
          <p:nvPr/>
        </p:nvSpPr>
        <p:spPr>
          <a:xfrm>
            <a:off x="1078424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Augusti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AD294912-C410-E7F7-DC1A-843D513CD0CE}"/>
              </a:ext>
            </a:extLst>
          </p:cNvPr>
          <p:cNvSpPr txBox="1"/>
          <p:nvPr/>
        </p:nvSpPr>
        <p:spPr>
          <a:xfrm>
            <a:off x="3753891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September-december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87DC2DC-F666-6EC7-BDB9-EC20D6DCB468}"/>
              </a:ext>
            </a:extLst>
          </p:cNvPr>
          <p:cNvSpPr txBox="1"/>
          <p:nvPr/>
        </p:nvSpPr>
        <p:spPr>
          <a:xfrm>
            <a:off x="6269272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Januari-maj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23490648-63D7-4A25-6032-3E514894F967}"/>
              </a:ext>
            </a:extLst>
          </p:cNvPr>
          <p:cNvSpPr txBox="1"/>
          <p:nvPr/>
        </p:nvSpPr>
        <p:spPr>
          <a:xfrm>
            <a:off x="8966980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Juni</a:t>
            </a:r>
          </a:p>
        </p:txBody>
      </p:sp>
    </p:spTree>
    <p:extLst>
      <p:ext uri="{BB962C8B-B14F-4D97-AF65-F5344CB8AC3E}">
        <p14:creationId xmlns:p14="http://schemas.microsoft.com/office/powerpoint/2010/main" val="2891689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95DCB9-814D-C462-7E09-1B9B625C0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D1D0144-AF93-9710-1BD6-F53ED1FAB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61DAAB1-91A0-C5DB-B1A4-CB4257EE6DFE}"/>
              </a:ext>
            </a:extLst>
          </p:cNvPr>
          <p:cNvSpPr txBox="1"/>
          <p:nvPr/>
        </p:nvSpPr>
        <p:spPr>
          <a:xfrm>
            <a:off x="830032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088DD76-6456-3986-7E39-BB4F1C650058}"/>
              </a:ext>
            </a:extLst>
          </p:cNvPr>
          <p:cNvSpPr txBox="1"/>
          <p:nvPr/>
        </p:nvSpPr>
        <p:spPr>
          <a:xfrm>
            <a:off x="336412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A397A69-CA56-1A9B-C897-1419D6768146}"/>
              </a:ext>
            </a:extLst>
          </p:cNvPr>
          <p:cNvSpPr txBox="1"/>
          <p:nvPr/>
        </p:nvSpPr>
        <p:spPr>
          <a:xfrm>
            <a:off x="6096000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851DE16-FAAC-071E-C2DF-7133D8322F4A}"/>
              </a:ext>
            </a:extLst>
          </p:cNvPr>
          <p:cNvSpPr txBox="1"/>
          <p:nvPr/>
        </p:nvSpPr>
        <p:spPr>
          <a:xfrm>
            <a:off x="882787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8BF3D611-BA4A-11F2-2A43-8E7B48DEB79F}"/>
              </a:ext>
            </a:extLst>
          </p:cNvPr>
          <p:cNvSpPr txBox="1"/>
          <p:nvPr/>
        </p:nvSpPr>
        <p:spPr>
          <a:xfrm>
            <a:off x="1078424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Augusti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6AEEC4A-8B8F-3B52-EF8C-6B45FFD50701}"/>
              </a:ext>
            </a:extLst>
          </p:cNvPr>
          <p:cNvSpPr txBox="1"/>
          <p:nvPr/>
        </p:nvSpPr>
        <p:spPr>
          <a:xfrm>
            <a:off x="3753891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September-december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0A2F9A3C-EA28-E171-E11F-9A4A4A5F3B53}"/>
              </a:ext>
            </a:extLst>
          </p:cNvPr>
          <p:cNvSpPr txBox="1"/>
          <p:nvPr/>
        </p:nvSpPr>
        <p:spPr>
          <a:xfrm>
            <a:off x="6269272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Januari-maj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C06C882-3CDD-250A-3344-FD6318E1E7EA}"/>
              </a:ext>
            </a:extLst>
          </p:cNvPr>
          <p:cNvSpPr txBox="1"/>
          <p:nvPr/>
        </p:nvSpPr>
        <p:spPr>
          <a:xfrm>
            <a:off x="8966980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Juni</a:t>
            </a:r>
          </a:p>
        </p:txBody>
      </p:sp>
    </p:spTree>
    <p:extLst>
      <p:ext uri="{BB962C8B-B14F-4D97-AF65-F5344CB8AC3E}">
        <p14:creationId xmlns:p14="http://schemas.microsoft.com/office/powerpoint/2010/main" val="3103923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43AFF5-2528-FEE3-6107-F827C2524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, visitkort&#10;&#10;AI-genererat innehåll kan vara felaktigt.">
            <a:extLst>
              <a:ext uri="{FF2B5EF4-FFF2-40B4-BE49-F238E27FC236}">
                <a16:creationId xmlns:a16="http://schemas.microsoft.com/office/drawing/2014/main" id="{56F1EFA6-EE78-2900-332E-B5B445F11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0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E488DA-B28A-B28C-20E1-B88F407F4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1B9D9C0-2A93-5925-9006-A451DEA9F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E3AB0C0-1860-6130-7539-279AD9E7DEBE}"/>
              </a:ext>
            </a:extLst>
          </p:cNvPr>
          <p:cNvSpPr txBox="1"/>
          <p:nvPr/>
        </p:nvSpPr>
        <p:spPr>
          <a:xfrm>
            <a:off x="830032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2F3DA65-B031-B701-A62B-EDACDA68864E}"/>
              </a:ext>
            </a:extLst>
          </p:cNvPr>
          <p:cNvSpPr txBox="1"/>
          <p:nvPr/>
        </p:nvSpPr>
        <p:spPr>
          <a:xfrm>
            <a:off x="336412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0090B2C-F906-D7F2-39DF-F32089721ABA}"/>
              </a:ext>
            </a:extLst>
          </p:cNvPr>
          <p:cNvSpPr txBox="1"/>
          <p:nvPr/>
        </p:nvSpPr>
        <p:spPr>
          <a:xfrm>
            <a:off x="6096000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4CA4E80-6917-F361-B095-4E6B8A0903AD}"/>
              </a:ext>
            </a:extLst>
          </p:cNvPr>
          <p:cNvSpPr txBox="1"/>
          <p:nvPr/>
        </p:nvSpPr>
        <p:spPr>
          <a:xfrm>
            <a:off x="882787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D78573E-92C4-AE4D-6F99-F024A7D7ED54}"/>
              </a:ext>
            </a:extLst>
          </p:cNvPr>
          <p:cNvSpPr txBox="1"/>
          <p:nvPr/>
        </p:nvSpPr>
        <p:spPr>
          <a:xfrm>
            <a:off x="1078424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Augusti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1F6FF134-62EE-74C3-E492-01655DB826ED}"/>
              </a:ext>
            </a:extLst>
          </p:cNvPr>
          <p:cNvSpPr txBox="1"/>
          <p:nvPr/>
        </p:nvSpPr>
        <p:spPr>
          <a:xfrm>
            <a:off x="3753891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September-december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9AD1265-66A6-7571-14A8-B2B7D15A4786}"/>
              </a:ext>
            </a:extLst>
          </p:cNvPr>
          <p:cNvSpPr txBox="1"/>
          <p:nvPr/>
        </p:nvSpPr>
        <p:spPr>
          <a:xfrm>
            <a:off x="6269272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Januari-maj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25D5A71D-9502-B023-A44D-C5C2C0A9016B}"/>
              </a:ext>
            </a:extLst>
          </p:cNvPr>
          <p:cNvSpPr txBox="1"/>
          <p:nvPr/>
        </p:nvSpPr>
        <p:spPr>
          <a:xfrm>
            <a:off x="8966980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Juni</a:t>
            </a:r>
          </a:p>
        </p:txBody>
      </p:sp>
    </p:spTree>
    <p:extLst>
      <p:ext uri="{BB962C8B-B14F-4D97-AF65-F5344CB8AC3E}">
        <p14:creationId xmlns:p14="http://schemas.microsoft.com/office/powerpoint/2010/main" val="3479179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0E930-038C-E860-382B-13643538F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7DF902E-37D0-C56C-0C02-150F0B75E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BA7DDCD-3BCB-A603-0DB8-94B3AA911948}"/>
              </a:ext>
            </a:extLst>
          </p:cNvPr>
          <p:cNvSpPr txBox="1"/>
          <p:nvPr/>
        </p:nvSpPr>
        <p:spPr>
          <a:xfrm>
            <a:off x="830032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BC9EFC1-3689-B7B6-B405-6647CD8A9D19}"/>
              </a:ext>
            </a:extLst>
          </p:cNvPr>
          <p:cNvSpPr txBox="1"/>
          <p:nvPr/>
        </p:nvSpPr>
        <p:spPr>
          <a:xfrm>
            <a:off x="336412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C1D120B-56B1-FC64-7250-50508BE5356B}"/>
              </a:ext>
            </a:extLst>
          </p:cNvPr>
          <p:cNvSpPr txBox="1"/>
          <p:nvPr/>
        </p:nvSpPr>
        <p:spPr>
          <a:xfrm>
            <a:off x="6096000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6CB3698-C5E4-153E-F640-F1322098A051}"/>
              </a:ext>
            </a:extLst>
          </p:cNvPr>
          <p:cNvSpPr txBox="1"/>
          <p:nvPr/>
        </p:nvSpPr>
        <p:spPr>
          <a:xfrm>
            <a:off x="882787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37F2126-E893-7812-80A9-40F101A968C4}"/>
              </a:ext>
            </a:extLst>
          </p:cNvPr>
          <p:cNvSpPr txBox="1"/>
          <p:nvPr/>
        </p:nvSpPr>
        <p:spPr>
          <a:xfrm>
            <a:off x="1078424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Augusti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054DEFCA-A663-AFAB-B5B4-725544EC8653}"/>
              </a:ext>
            </a:extLst>
          </p:cNvPr>
          <p:cNvSpPr txBox="1"/>
          <p:nvPr/>
        </p:nvSpPr>
        <p:spPr>
          <a:xfrm>
            <a:off x="3753891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September-december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5FE3E9CE-AC54-F27D-DE6C-8B7B0D0D3FDF}"/>
              </a:ext>
            </a:extLst>
          </p:cNvPr>
          <p:cNvSpPr txBox="1"/>
          <p:nvPr/>
        </p:nvSpPr>
        <p:spPr>
          <a:xfrm>
            <a:off x="6269272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Januari-maj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BC4A950B-0845-0DDE-4DEB-EB65BEEE6F32}"/>
              </a:ext>
            </a:extLst>
          </p:cNvPr>
          <p:cNvSpPr txBox="1"/>
          <p:nvPr/>
        </p:nvSpPr>
        <p:spPr>
          <a:xfrm>
            <a:off x="8966980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Juni</a:t>
            </a:r>
          </a:p>
        </p:txBody>
      </p:sp>
    </p:spTree>
    <p:extLst>
      <p:ext uri="{BB962C8B-B14F-4D97-AF65-F5344CB8AC3E}">
        <p14:creationId xmlns:p14="http://schemas.microsoft.com/office/powerpoint/2010/main" val="3761186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A964D-DFE7-163F-4054-DFA094AF2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33E9614-5130-29D4-6D02-43D6F2C6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E3473BF-2B70-3EE7-2890-2B931EC7C1BE}"/>
              </a:ext>
            </a:extLst>
          </p:cNvPr>
          <p:cNvSpPr txBox="1"/>
          <p:nvPr/>
        </p:nvSpPr>
        <p:spPr>
          <a:xfrm>
            <a:off x="830032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9D2B831-8678-8EBD-3A9D-1E5D61071CAA}"/>
              </a:ext>
            </a:extLst>
          </p:cNvPr>
          <p:cNvSpPr txBox="1"/>
          <p:nvPr/>
        </p:nvSpPr>
        <p:spPr>
          <a:xfrm>
            <a:off x="336412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D2CDC71-038A-8696-ED79-D648FE49B9A1}"/>
              </a:ext>
            </a:extLst>
          </p:cNvPr>
          <p:cNvSpPr txBox="1"/>
          <p:nvPr/>
        </p:nvSpPr>
        <p:spPr>
          <a:xfrm>
            <a:off x="6096000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05D642A-B67B-BAE6-5562-1E6A7F713D61}"/>
              </a:ext>
            </a:extLst>
          </p:cNvPr>
          <p:cNvSpPr txBox="1"/>
          <p:nvPr/>
        </p:nvSpPr>
        <p:spPr>
          <a:xfrm>
            <a:off x="8827875" y="4180411"/>
            <a:ext cx="221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Fyll i…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11D42892-DC37-9145-089D-49A29A80F7E7}"/>
              </a:ext>
            </a:extLst>
          </p:cNvPr>
          <p:cNvSpPr txBox="1"/>
          <p:nvPr/>
        </p:nvSpPr>
        <p:spPr>
          <a:xfrm>
            <a:off x="1078424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Augusti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0B54CBD-4B29-B260-DC73-1BD52A64FD7C}"/>
              </a:ext>
            </a:extLst>
          </p:cNvPr>
          <p:cNvSpPr txBox="1"/>
          <p:nvPr/>
        </p:nvSpPr>
        <p:spPr>
          <a:xfrm>
            <a:off x="3753891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September-december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1BD30B9-B68B-FE58-F421-68938A3C6D65}"/>
              </a:ext>
            </a:extLst>
          </p:cNvPr>
          <p:cNvSpPr txBox="1"/>
          <p:nvPr/>
        </p:nvSpPr>
        <p:spPr>
          <a:xfrm>
            <a:off x="6269272" y="2796122"/>
            <a:ext cx="256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Januari-maj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5FF68293-FCBA-1BC1-8BFF-8CAF078D5116}"/>
              </a:ext>
            </a:extLst>
          </p:cNvPr>
          <p:cNvSpPr txBox="1"/>
          <p:nvPr/>
        </p:nvSpPr>
        <p:spPr>
          <a:xfrm>
            <a:off x="8966980" y="2796122"/>
            <a:ext cx="221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Juni</a:t>
            </a:r>
          </a:p>
        </p:txBody>
      </p:sp>
    </p:spTree>
    <p:extLst>
      <p:ext uri="{BB962C8B-B14F-4D97-AF65-F5344CB8AC3E}">
        <p14:creationId xmlns:p14="http://schemas.microsoft.com/office/powerpoint/2010/main" val="14652684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lila, violett, Syrenfärg, skärmbild&#10;&#10;AI-genererat innehåll kan vara felaktigt.">
            <a:extLst>
              <a:ext uri="{FF2B5EF4-FFF2-40B4-BE49-F238E27FC236}">
                <a16:creationId xmlns:a16="http://schemas.microsoft.com/office/drawing/2014/main" id="{D7518EBC-6214-89AF-3AFF-33EDCDB30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93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descr="De har fått mycket bättre stämning i klassen! | Lilla Aktuellt">
            <a:hlinkClick r:id="" action="ppaction://media"/>
            <a:extLst>
              <a:ext uri="{FF2B5EF4-FFF2-40B4-BE49-F238E27FC236}">
                <a16:creationId xmlns:a16="http://schemas.microsoft.com/office/drawing/2014/main" id="{6B647502-4F0D-E0DB-F6C9-2A904CBD6F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4522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4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lila, violett, Syrenfärg, skärmbild&#10;&#10;Automatiskt genererad beskrivning">
            <a:extLst>
              <a:ext uri="{FF2B5EF4-FFF2-40B4-BE49-F238E27FC236}">
                <a16:creationId xmlns:a16="http://schemas.microsoft.com/office/drawing/2014/main" id="{02179859-CBD3-F520-B2A4-95CDC96CC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39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F9522-8477-7AD8-B2BE-DA9B5D421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visitkort, skärmbild, Teckensnitt&#10;&#10;AI-genererat innehåll kan vara felaktigt.">
            <a:extLst>
              <a:ext uri="{FF2B5EF4-FFF2-40B4-BE49-F238E27FC236}">
                <a16:creationId xmlns:a16="http://schemas.microsoft.com/office/drawing/2014/main" id="{099973F5-FA8F-AD0F-163B-BBC352014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2E3E0-6FE3-4226-6761-416FBD382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4A116042-1C16-E333-DCB0-AB9A2FA09581}"/>
              </a:ext>
            </a:extLst>
          </p:cNvPr>
          <p:cNvSpPr txBox="1"/>
          <p:nvPr/>
        </p:nvSpPr>
        <p:spPr>
          <a:xfrm>
            <a:off x="3048000" y="3429000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https://vimeo.com/1183004694</a:t>
            </a:r>
          </a:p>
          <a:p>
            <a:pPr algn="ctr"/>
            <a:endParaRPr lang="sv-SE"/>
          </a:p>
        </p:txBody>
      </p:sp>
      <p:pic>
        <p:nvPicPr>
          <p:cNvPr id="4" name="Onlinemedia 3" descr="Introduktionsfilm MVP Skola">
            <a:hlinkClick r:id="" action="ppaction://media"/>
            <a:extLst>
              <a:ext uri="{FF2B5EF4-FFF2-40B4-BE49-F238E27FC236}">
                <a16:creationId xmlns:a16="http://schemas.microsoft.com/office/drawing/2014/main" id="{47273B55-0A07-16BB-52E9-69C80AD60F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3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22C03-D29F-6B94-7D69-4CD7741DD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lila, violett, Syrenfärg, skärmbild&#10;&#10;AI-genererat innehåll kan vara felaktigt.">
            <a:extLst>
              <a:ext uri="{FF2B5EF4-FFF2-40B4-BE49-F238E27FC236}">
                <a16:creationId xmlns:a16="http://schemas.microsoft.com/office/drawing/2014/main" id="{CEB97A2D-3812-6D6B-2A1E-13493C4E7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24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87B39-FE45-005C-9779-90209BD5D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&#10;&#10;AI-genererat innehåll kan vara felaktigt.">
            <a:extLst>
              <a:ext uri="{FF2B5EF4-FFF2-40B4-BE49-F238E27FC236}">
                <a16:creationId xmlns:a16="http://schemas.microsoft.com/office/drawing/2014/main" id="{AF959D2A-1D07-22C6-F489-9EDCC5871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41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88458-834B-3AE8-3482-0D41A38C9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lila, violett, skärmbild, Syrenfärg&#10;&#10;AI-genererat innehåll kan vara felaktigt.">
            <a:extLst>
              <a:ext uri="{FF2B5EF4-FFF2-40B4-BE49-F238E27FC236}">
                <a16:creationId xmlns:a16="http://schemas.microsoft.com/office/drawing/2014/main" id="{6B5478DE-D88A-0C1E-2398-6DB63742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92801"/>
      </p:ext>
    </p:extLst>
  </p:cSld>
  <p:clrMapOvr>
    <a:masterClrMapping/>
  </p:clrMapOvr>
</p:sld>
</file>

<file path=ppt/theme/theme1.xml><?xml version="1.0" encoding="utf-8"?>
<a:theme xmlns:a="http://schemas.openxmlformats.org/drawingml/2006/main" name="MÄN">
  <a:themeElements>
    <a:clrScheme name="Egen 1">
      <a:dk1>
        <a:srgbClr val="451499"/>
      </a:dk1>
      <a:lt1>
        <a:srgbClr val="FFFFFF"/>
      </a:lt1>
      <a:dk2>
        <a:srgbClr val="662483"/>
      </a:dk2>
      <a:lt2>
        <a:srgbClr val="61AEFB"/>
      </a:lt2>
      <a:accent1>
        <a:srgbClr val="662483"/>
      </a:accent1>
      <a:accent2>
        <a:srgbClr val="C12870"/>
      </a:accent2>
      <a:accent3>
        <a:srgbClr val="00A19A"/>
      </a:accent3>
      <a:accent4>
        <a:srgbClr val="1D71B8"/>
      </a:accent4>
      <a:accent5>
        <a:srgbClr val="A64ECE"/>
      </a:accent5>
      <a:accent6>
        <a:srgbClr val="DE609C"/>
      </a:accent6>
      <a:hlink>
        <a:srgbClr val="61AEFB"/>
      </a:hlink>
      <a:folHlink>
        <a:srgbClr val="37FFF5"/>
      </a:folHlink>
    </a:clrScheme>
    <a:fontScheme name="Anpassat 3">
      <a:majorFont>
        <a:latin typeface="HelveticaRounded LT Std BdCn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ÄN mall 16-9" id="{43CC61BB-3034-4ADE-9940-39047784D144}" vid="{0757081C-D08B-45F6-A1E6-46A291F7A789}"/>
    </a:ext>
  </a:extLst>
</a:theme>
</file>

<file path=ppt/theme/theme2.xml><?xml version="1.0" encoding="utf-8"?>
<a:theme xmlns:a="http://schemas.openxmlformats.org/drawingml/2006/main" name="1_MÄN">
  <a:themeElements>
    <a:clrScheme name="Anpassat 1">
      <a:dk1>
        <a:sysClr val="windowText" lastClr="000000"/>
      </a:dk1>
      <a:lt1>
        <a:sysClr val="window" lastClr="FFFFFF"/>
      </a:lt1>
      <a:dk2>
        <a:srgbClr val="662483"/>
      </a:dk2>
      <a:lt2>
        <a:srgbClr val="61AEFB"/>
      </a:lt2>
      <a:accent1>
        <a:srgbClr val="662483"/>
      </a:accent1>
      <a:accent2>
        <a:srgbClr val="C12870"/>
      </a:accent2>
      <a:accent3>
        <a:srgbClr val="00A19A"/>
      </a:accent3>
      <a:accent4>
        <a:srgbClr val="1D71B8"/>
      </a:accent4>
      <a:accent5>
        <a:srgbClr val="A64ECE"/>
      </a:accent5>
      <a:accent6>
        <a:srgbClr val="DE609C"/>
      </a:accent6>
      <a:hlink>
        <a:srgbClr val="61AEFB"/>
      </a:hlink>
      <a:folHlink>
        <a:srgbClr val="37FFF5"/>
      </a:folHlink>
    </a:clrScheme>
    <a:fontScheme name="Anpassat 3">
      <a:majorFont>
        <a:latin typeface="HelveticaRounded LT Std BdCn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ÄN mall 16-9" id="{43CC61BB-3034-4ADE-9940-39047784D144}" vid="{0757081C-D08B-45F6-A1E6-46A291F7A789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22D8E989332AD429758B37F3F3ED1D6" ma:contentTypeVersion="16" ma:contentTypeDescription="Skapa ett nytt dokument." ma:contentTypeScope="" ma:versionID="156cf002ff6c40b2088e82b4baa8fe7d">
  <xsd:schema xmlns:xsd="http://www.w3.org/2001/XMLSchema" xmlns:xs="http://www.w3.org/2001/XMLSchema" xmlns:p="http://schemas.microsoft.com/office/2006/metadata/properties" xmlns:ns2="4958d846-9272-4f2a-befc-a96d3871aec0" xmlns:ns3="4ae8180d-ef21-4c1c-b685-0de16884a04e" targetNamespace="http://schemas.microsoft.com/office/2006/metadata/properties" ma:root="true" ma:fieldsID="b52894f59f054bc9cd52b48f2f00f292" ns2:_="" ns3:_="">
    <xsd:import namespace="4958d846-9272-4f2a-befc-a96d3871aec0"/>
    <xsd:import namespace="4ae8180d-ef21-4c1c-b685-0de16884a0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8d846-9272-4f2a-befc-a96d3871aec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a9ce6f3-9f97-46f8-99cb-3877402741c4}" ma:internalName="TaxCatchAll" ma:showField="CatchAllData" ma:web="4958d846-9272-4f2a-befc-a96d3871ae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e8180d-ef21-4c1c-b685-0de16884a0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eringar" ma:readOnly="false" ma:fieldId="{5cf76f15-5ced-4ddc-b409-7134ff3c332f}" ma:taxonomyMulti="true" ma:sspId="8d2b7012-69e0-4560-995e-bee6d3d963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58d846-9272-4f2a-befc-a96d3871aec0" xsi:nil="true"/>
    <lcf76f155ced4ddcb4097134ff3c332f xmlns="4ae8180d-ef21-4c1c-b685-0de16884a0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DA868E-D049-4995-B0C4-CE20B4E339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A9D52A-535E-4CCA-83FD-AAB8E736DE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58d846-9272-4f2a-befc-a96d3871aec0"/>
    <ds:schemaRef ds:uri="4ae8180d-ef21-4c1c-b685-0de16884a0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25DAB1-DA65-42EB-9BFB-2F84C5D01AD5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4958d846-9272-4f2a-befc-a96d3871aec0"/>
    <ds:schemaRef ds:uri="4ae8180d-ef21-4c1c-b685-0de16884a04e"/>
    <ds:schemaRef ds:uri="http://purl.org/dc/elements/1.1/"/>
    <ds:schemaRef ds:uri="http://purl.org/dc/terms/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2026</TotalTime>
  <Words>1735</Words>
  <Application>Microsoft Macintosh PowerPoint</Application>
  <PresentationFormat>Bredbild</PresentationFormat>
  <Paragraphs>350</Paragraphs>
  <Slides>50</Slides>
  <Notes>50</Notes>
  <HiddenSlides>1</HiddenSlides>
  <MMClips>2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50</vt:i4>
      </vt:variant>
    </vt:vector>
  </HeadingPairs>
  <TitlesOfParts>
    <vt:vector size="57" baseType="lpstr">
      <vt:lpstr>Arial</vt:lpstr>
      <vt:lpstr>Calibri</vt:lpstr>
      <vt:lpstr>Garamond</vt:lpstr>
      <vt:lpstr>HelveticaRounded LT Pro BdCn</vt:lpstr>
      <vt:lpstr>Open Sans</vt:lpstr>
      <vt:lpstr>MÄN</vt:lpstr>
      <vt:lpstr>1_MÄN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Sofie Kindahl</dc:creator>
  <cp:lastModifiedBy>Agnes Blunck</cp:lastModifiedBy>
  <cp:revision>10</cp:revision>
  <cp:lastPrinted>2017-06-13T15:49:34Z</cp:lastPrinted>
  <dcterms:created xsi:type="dcterms:W3CDTF">2017-06-08T12:30:11Z</dcterms:created>
  <dcterms:modified xsi:type="dcterms:W3CDTF">2026-04-28T12:53:24Z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0x010100D22D8E989332AD429758B37F3F3ED1D6</vt:lpwstr>
  </property>
  <property fmtid="{D5CDD505-2E9C-101B-9397-08002B2CF9AE}" pid="3" name="MediaServiceImageTags">
    <vt:lpwstr/>
  </property>
</Properties>
</file>