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5"/>
  </p:notesMasterIdLst>
  <p:handoutMasterIdLst>
    <p:handoutMasterId r:id="rId26"/>
  </p:handoutMasterIdLst>
  <p:sldIdLst>
    <p:sldId id="983" r:id="rId6"/>
    <p:sldId id="953" r:id="rId7"/>
    <p:sldId id="256" r:id="rId8"/>
    <p:sldId id="960" r:id="rId9"/>
    <p:sldId id="966" r:id="rId10"/>
    <p:sldId id="971" r:id="rId11"/>
    <p:sldId id="972" r:id="rId12"/>
    <p:sldId id="956" r:id="rId13"/>
    <p:sldId id="973" r:id="rId14"/>
    <p:sldId id="980" r:id="rId15"/>
    <p:sldId id="974" r:id="rId16"/>
    <p:sldId id="975" r:id="rId17"/>
    <p:sldId id="969" r:id="rId18"/>
    <p:sldId id="976" r:id="rId19"/>
    <p:sldId id="961" r:id="rId20"/>
    <p:sldId id="981" r:id="rId21"/>
    <p:sldId id="965" r:id="rId22"/>
    <p:sldId id="591" r:id="rId23"/>
    <p:sldId id="982" r:id="rId2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5A8B"/>
    <a:srgbClr val="5B47A0"/>
    <a:srgbClr val="E4EAF9"/>
    <a:srgbClr val="5F47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932" autoAdjust="0"/>
    <p:restoredTop sz="63758" autoAdjust="0"/>
  </p:normalViewPr>
  <p:slideViewPr>
    <p:cSldViewPr snapToGrid="0">
      <p:cViewPr>
        <p:scale>
          <a:sx n="88" d="100"/>
          <a:sy n="88" d="100"/>
        </p:scale>
        <p:origin x="752" y="-528"/>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gnes Blunck" userId="0b44d50f-09f2-4982-a6d5-bece8584cd8b" providerId="ADAL" clId="{25DEFF90-72A5-539B-AAC8-9E56C6BFA995}"/>
    <pc:docChg chg="undo custSel delSld modSld">
      <pc:chgData name="Agnes Blunck" userId="0b44d50f-09f2-4982-a6d5-bece8584cd8b" providerId="ADAL" clId="{25DEFF90-72A5-539B-AAC8-9E56C6BFA995}" dt="2026-06-29T11:58:36.393" v="141" actId="13926"/>
      <pc:docMkLst>
        <pc:docMk/>
      </pc:docMkLst>
      <pc:sldChg chg="mod modShow">
        <pc:chgData name="Agnes Blunck" userId="0b44d50f-09f2-4982-a6d5-bece8584cd8b" providerId="ADAL" clId="{25DEFF90-72A5-539B-AAC8-9E56C6BFA995}" dt="2026-06-29T11:57:25.043" v="96" actId="34476"/>
        <pc:sldMkLst>
          <pc:docMk/>
          <pc:sldMk cId="1698989562" sldId="591"/>
        </pc:sldMkLst>
      </pc:sldChg>
      <pc:sldChg chg="addSp delSp modSp mod modShow">
        <pc:chgData name="Agnes Blunck" userId="0b44d50f-09f2-4982-a6d5-bece8584cd8b" providerId="ADAL" clId="{25DEFF90-72A5-539B-AAC8-9E56C6BFA995}" dt="2026-06-29T11:56:43.496" v="92" actId="34476"/>
        <pc:sldMkLst>
          <pc:docMk/>
          <pc:sldMk cId="2730101917" sldId="953"/>
        </pc:sldMkLst>
      </pc:sldChg>
      <pc:sldChg chg="mod modShow">
        <pc:chgData name="Agnes Blunck" userId="0b44d50f-09f2-4982-a6d5-bece8584cd8b" providerId="ADAL" clId="{25DEFF90-72A5-539B-AAC8-9E56C6BFA995}" dt="2026-06-29T11:57:08.727" v="94" actId="34476"/>
        <pc:sldMkLst>
          <pc:docMk/>
          <pc:sldMk cId="436957190" sldId="956"/>
        </pc:sldMkLst>
      </pc:sldChg>
      <pc:sldChg chg="mod modShow">
        <pc:chgData name="Agnes Blunck" userId="0b44d50f-09f2-4982-a6d5-bece8584cd8b" providerId="ADAL" clId="{25DEFF90-72A5-539B-AAC8-9E56C6BFA995}" dt="2026-06-29T11:57:08.727" v="94" actId="34476"/>
        <pc:sldMkLst>
          <pc:docMk/>
          <pc:sldMk cId="2841031788" sldId="961"/>
        </pc:sldMkLst>
      </pc:sldChg>
      <pc:sldChg chg="mod modShow">
        <pc:chgData name="Agnes Blunck" userId="0b44d50f-09f2-4982-a6d5-bece8584cd8b" providerId="ADAL" clId="{25DEFF90-72A5-539B-AAC8-9E56C6BFA995}" dt="2026-06-29T11:57:20.109" v="95" actId="34476"/>
        <pc:sldMkLst>
          <pc:docMk/>
          <pc:sldMk cId="2030316168" sldId="965"/>
        </pc:sldMkLst>
      </pc:sldChg>
      <pc:sldChg chg="mod modShow">
        <pc:chgData name="Agnes Blunck" userId="0b44d50f-09f2-4982-a6d5-bece8584cd8b" providerId="ADAL" clId="{25DEFF90-72A5-539B-AAC8-9E56C6BFA995}" dt="2026-06-29T11:57:08.727" v="94" actId="34476"/>
        <pc:sldMkLst>
          <pc:docMk/>
          <pc:sldMk cId="1379799605" sldId="969"/>
        </pc:sldMkLst>
      </pc:sldChg>
      <pc:sldChg chg="mod modShow">
        <pc:chgData name="Agnes Blunck" userId="0b44d50f-09f2-4982-a6d5-bece8584cd8b" providerId="ADAL" clId="{25DEFF90-72A5-539B-AAC8-9E56C6BFA995}" dt="2026-06-29T11:57:08.727" v="94" actId="34476"/>
        <pc:sldMkLst>
          <pc:docMk/>
          <pc:sldMk cId="221061636" sldId="973"/>
        </pc:sldMkLst>
      </pc:sldChg>
      <pc:sldChg chg="mod modShow">
        <pc:chgData name="Agnes Blunck" userId="0b44d50f-09f2-4982-a6d5-bece8584cd8b" providerId="ADAL" clId="{25DEFF90-72A5-539B-AAC8-9E56C6BFA995}" dt="2026-06-29T11:57:08.727" v="94" actId="34476"/>
        <pc:sldMkLst>
          <pc:docMk/>
          <pc:sldMk cId="1372180793" sldId="974"/>
        </pc:sldMkLst>
      </pc:sldChg>
      <pc:sldChg chg="mod modShow">
        <pc:chgData name="Agnes Blunck" userId="0b44d50f-09f2-4982-a6d5-bece8584cd8b" providerId="ADAL" clId="{25DEFF90-72A5-539B-AAC8-9E56C6BFA995}" dt="2026-06-29T11:57:08.727" v="94" actId="34476"/>
        <pc:sldMkLst>
          <pc:docMk/>
          <pc:sldMk cId="1094661747" sldId="975"/>
        </pc:sldMkLst>
      </pc:sldChg>
      <pc:sldChg chg="mod modShow">
        <pc:chgData name="Agnes Blunck" userId="0b44d50f-09f2-4982-a6d5-bece8584cd8b" providerId="ADAL" clId="{25DEFF90-72A5-539B-AAC8-9E56C6BFA995}" dt="2026-06-29T11:57:08.727" v="94" actId="34476"/>
        <pc:sldMkLst>
          <pc:docMk/>
          <pc:sldMk cId="650499979" sldId="976"/>
        </pc:sldMkLst>
      </pc:sldChg>
      <pc:sldChg chg="mod modShow">
        <pc:chgData name="Agnes Blunck" userId="0b44d50f-09f2-4982-a6d5-bece8584cd8b" providerId="ADAL" clId="{25DEFF90-72A5-539B-AAC8-9E56C6BFA995}" dt="2026-06-29T11:57:08.727" v="94" actId="34476"/>
        <pc:sldMkLst>
          <pc:docMk/>
          <pc:sldMk cId="2998146234" sldId="980"/>
        </pc:sldMkLst>
      </pc:sldChg>
      <pc:sldChg chg="modSp mod">
        <pc:chgData name="Agnes Blunck" userId="0b44d50f-09f2-4982-a6d5-bece8584cd8b" providerId="ADAL" clId="{25DEFF90-72A5-539B-AAC8-9E56C6BFA995}" dt="2026-06-29T11:58:36.393" v="141" actId="13926"/>
        <pc:sldMkLst>
          <pc:docMk/>
          <pc:sldMk cId="561106376" sldId="982"/>
        </pc:sldMkLst>
        <pc:spChg chg="mod">
          <ac:chgData name="Agnes Blunck" userId="0b44d50f-09f2-4982-a6d5-bece8584cd8b" providerId="ADAL" clId="{25DEFF90-72A5-539B-AAC8-9E56C6BFA995}" dt="2026-06-29T11:58:36.393" v="141" actId="13926"/>
          <ac:spMkLst>
            <pc:docMk/>
            <pc:sldMk cId="561106376" sldId="982"/>
            <ac:spMk id="4" creationId="{7B91380A-E040-D02B-C66A-7C65886FC741}"/>
          </ac:spMkLst>
        </pc:spChg>
        <pc:picChg chg="mod">
          <ac:chgData name="Agnes Blunck" userId="0b44d50f-09f2-4982-a6d5-bece8584cd8b" providerId="ADAL" clId="{25DEFF90-72A5-539B-AAC8-9E56C6BFA995}" dt="2026-06-29T11:58:15.383" v="136" actId="1076"/>
          <ac:picMkLst>
            <pc:docMk/>
            <pc:sldMk cId="561106376" sldId="982"/>
            <ac:picMk id="3" creationId="{23A3F852-52EF-2B6F-0994-6D3DA58743E4}"/>
          </ac:picMkLst>
        </pc:picChg>
      </pc:sldChg>
      <pc:sldChg chg="del">
        <pc:chgData name="Agnes Blunck" userId="0b44d50f-09f2-4982-a6d5-bece8584cd8b" providerId="ADAL" clId="{25DEFF90-72A5-539B-AAC8-9E56C6BFA995}" dt="2026-06-29T11:57:47.556" v="97" actId="2696"/>
        <pc:sldMkLst>
          <pc:docMk/>
          <pc:sldMk cId="878722219" sldId="130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42F2BBE-DF9C-4FED-A1CF-4FEF6B193C3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DDE3ED8B-B3D5-4E70-8A65-04B3836F36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465720-9F53-4175-B6AF-933585BEB771}" type="datetimeFigureOut">
              <a:rPr lang="sv-SE" smtClean="0"/>
              <a:t>2026-06-29</a:t>
            </a:fld>
            <a:endParaRPr lang="sv-SE"/>
          </a:p>
        </p:txBody>
      </p:sp>
      <p:sp>
        <p:nvSpPr>
          <p:cNvPr id="4" name="Platshållare för sidfot 3">
            <a:extLst>
              <a:ext uri="{FF2B5EF4-FFF2-40B4-BE49-F238E27FC236}">
                <a16:creationId xmlns:a16="http://schemas.microsoft.com/office/drawing/2014/main" id="{B4CA3535-A695-4354-80BC-2CF88A6213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0E6B2E3B-DA86-46E9-A255-53B500175B2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AA1705-B027-4A2F-A512-5E3E9DBD4874}" type="slidenum">
              <a:rPr lang="sv-SE" smtClean="0"/>
              <a:t>‹#›</a:t>
            </a:fld>
            <a:endParaRPr lang="sv-SE"/>
          </a:p>
        </p:txBody>
      </p:sp>
    </p:spTree>
    <p:extLst>
      <p:ext uri="{BB962C8B-B14F-4D97-AF65-F5344CB8AC3E}">
        <p14:creationId xmlns:p14="http://schemas.microsoft.com/office/powerpoint/2010/main" val="4116550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FC384F-0B25-44F2-95D5-1C030215AAE5}" type="datetimeFigureOut">
              <a:rPr lang="sv-SE" smtClean="0"/>
              <a:t>2026-06-29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E8E08A-BA20-45F3-8238-24C2FDD52BCF}" type="slidenum">
              <a:rPr lang="sv-SE" smtClean="0"/>
              <a:t>‹#›</a:t>
            </a:fld>
            <a:endParaRPr lang="sv-SE"/>
          </a:p>
        </p:txBody>
      </p:sp>
    </p:spTree>
    <p:extLst>
      <p:ext uri="{BB962C8B-B14F-4D97-AF65-F5344CB8AC3E}">
        <p14:creationId xmlns:p14="http://schemas.microsoft.com/office/powerpoint/2010/main" val="143633019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Välkomna till dagens handledning! (MVP Mellanstadiet)</a:t>
            </a:r>
          </a:p>
          <a:p>
            <a:endParaRPr lang="sv-SE" dirty="0"/>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Kort presentationsrunda – namn och yrkesroll, hur mår jag idag?</a:t>
            </a:r>
          </a:p>
          <a:p>
            <a:pPr marL="228600" indent="-228600">
              <a:buFont typeface="+mj-lt"/>
              <a:buAutoNum type="arabicPeriod"/>
            </a:pPr>
            <a:r>
              <a:rPr lang="sv-SE" dirty="0"/>
              <a:t>Förmedla att om personer som inte börjat leda MVP-lektioner än är närvarande så är de välkomna, men att handledningen kommer fokusera på dem som är igång. </a:t>
            </a:r>
          </a:p>
          <a:p>
            <a:pPr marL="228600" indent="-228600">
              <a:buFont typeface="+mj-lt"/>
              <a:buAutoNum type="arabicPeriod"/>
            </a:pPr>
            <a:r>
              <a:rPr lang="sv-SE" dirty="0"/>
              <a:t>De som inte är igång har mycket att lära genom att lyssna på vad vi pratar om och se hur handledningen går till.</a:t>
            </a:r>
          </a:p>
        </p:txBody>
      </p:sp>
    </p:spTree>
    <p:extLst>
      <p:ext uri="{BB962C8B-B14F-4D97-AF65-F5344CB8AC3E}">
        <p14:creationId xmlns:p14="http://schemas.microsoft.com/office/powerpoint/2010/main" val="675514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Garamond" panose="02020404030301010803" pitchFamily="18" charset="0"/>
              </a:rPr>
              <a:t>Att göra:</a:t>
            </a:r>
          </a:p>
          <a:p>
            <a:pPr marL="228600" indent="-228600">
              <a:buFont typeface="+mj-lt"/>
              <a:buAutoNum type="arabicPeriod"/>
            </a:pPr>
            <a:r>
              <a:rPr lang="sv-SE" sz="1200" dirty="0">
                <a:latin typeface="Garamond" panose="02020404030301010803" pitchFamily="18" charset="0"/>
              </a:rPr>
              <a:t>Gå igenom steg 2</a:t>
            </a:r>
          </a:p>
          <a:p>
            <a:endParaRPr lang="sv-SE" sz="1200" dirty="0">
              <a:latin typeface="Garamond" panose="02020404030301010803" pitchFamily="18" charset="0"/>
            </a:endParaRPr>
          </a:p>
          <a:p>
            <a:r>
              <a:rPr lang="sv-SE" sz="1200" dirty="0">
                <a:latin typeface="Garamond" panose="02020404030301010803" pitchFamily="18" charset="0"/>
              </a:rPr>
              <a:t>Förmedla:</a:t>
            </a:r>
          </a:p>
          <a:p>
            <a:pPr marL="228600" indent="-228600">
              <a:buFont typeface="+mj-lt"/>
              <a:buAutoNum type="arabicPeriod"/>
            </a:pPr>
            <a:r>
              <a:rPr lang="sv-SE" sz="1200" dirty="0">
                <a:latin typeface="Garamond" panose="02020404030301010803" pitchFamily="18" charset="0"/>
              </a:rPr>
              <a:t>Poängen med frågandet är att både dilemmaägaren och de som lyssnar ska förstå dilemmat bättre. </a:t>
            </a:r>
          </a:p>
          <a:p>
            <a:endParaRPr lang="sv-SE" sz="1200" kern="1200" dirty="0">
              <a:solidFill>
                <a:schemeClr val="tx1"/>
              </a:solidFill>
              <a:effectLst/>
              <a:latin typeface="Garamond" panose="02020404030301010803" pitchFamily="18" charset="0"/>
              <a:ea typeface="+mn-ea"/>
              <a:cs typeface="+mn-cs"/>
            </a:endParaRPr>
          </a:p>
          <a:p>
            <a:r>
              <a:rPr lang="sv-SE" sz="1200" kern="1200" dirty="0">
                <a:solidFill>
                  <a:schemeClr val="tx1"/>
                </a:solidFill>
                <a:effectLst/>
                <a:latin typeface="Garamond" panose="02020404030301010803" pitchFamily="18" charset="0"/>
                <a:ea typeface="+mn-ea"/>
                <a:cs typeface="+mn-cs"/>
              </a:rPr>
              <a:t>Exempel på frågor:</a:t>
            </a:r>
          </a:p>
          <a:p>
            <a:pPr marL="171450" indent="-171450">
              <a:buFont typeface="Arial" panose="020B0604020202020204" pitchFamily="34" charset="0"/>
              <a:buChar char="•"/>
            </a:pPr>
            <a:r>
              <a:rPr lang="sv-SE" sz="1200" kern="1200" dirty="0">
                <a:solidFill>
                  <a:schemeClr val="tx1"/>
                </a:solidFill>
                <a:effectLst/>
                <a:latin typeface="Garamond" panose="02020404030301010803" pitchFamily="18" charset="0"/>
                <a:ea typeface="+mn-ea"/>
                <a:cs typeface="+mn-cs"/>
              </a:rPr>
              <a:t>Vad har de gjort tidigare?</a:t>
            </a:r>
          </a:p>
          <a:p>
            <a:pPr marL="171450" indent="-171450">
              <a:buFont typeface="Arial" panose="020B0604020202020204" pitchFamily="34" charset="0"/>
              <a:buChar char="•"/>
            </a:pPr>
            <a:r>
              <a:rPr lang="sv-SE" sz="1200" kern="1200" dirty="0">
                <a:solidFill>
                  <a:schemeClr val="tx1"/>
                </a:solidFill>
                <a:effectLst/>
                <a:latin typeface="Garamond" panose="02020404030301010803" pitchFamily="18" charset="0"/>
                <a:ea typeface="+mn-ea"/>
                <a:cs typeface="+mn-cs"/>
              </a:rPr>
              <a:t>Vad har de testat som inte fungerat?</a:t>
            </a:r>
          </a:p>
          <a:p>
            <a:pPr marL="171450" indent="-171450">
              <a:buFont typeface="Arial" panose="020B0604020202020204" pitchFamily="34" charset="0"/>
              <a:buChar char="•"/>
            </a:pPr>
            <a:r>
              <a:rPr lang="sv-SE" sz="1200" kern="1200" dirty="0">
                <a:solidFill>
                  <a:schemeClr val="tx1"/>
                </a:solidFill>
                <a:effectLst/>
                <a:latin typeface="Garamond" panose="02020404030301010803" pitchFamily="18" charset="0"/>
                <a:ea typeface="+mn-ea"/>
                <a:cs typeface="+mn-cs"/>
              </a:rPr>
              <a:t>Är det här något unikt för MVP eller gäller det även andra lektioner?</a:t>
            </a:r>
          </a:p>
          <a:p>
            <a:pPr marL="171450" indent="-171450">
              <a:buFont typeface="Arial" panose="020B0604020202020204" pitchFamily="34" charset="0"/>
              <a:buChar char="•"/>
            </a:pPr>
            <a:r>
              <a:rPr lang="sv-SE" sz="1200" kern="1200" dirty="0">
                <a:solidFill>
                  <a:schemeClr val="tx1"/>
                </a:solidFill>
                <a:effectLst/>
                <a:latin typeface="Garamond" panose="02020404030301010803" pitchFamily="18" charset="0"/>
                <a:ea typeface="+mn-ea"/>
                <a:cs typeface="+mn-cs"/>
              </a:rPr>
              <a:t>Är det ett individ-dilemma/grupp-dilemma?</a:t>
            </a:r>
          </a:p>
          <a:p>
            <a:pPr marL="171450" indent="-171450">
              <a:buFont typeface="Arial" panose="020B0604020202020204" pitchFamily="34" charset="0"/>
              <a:buChar char="•"/>
            </a:pPr>
            <a:r>
              <a:rPr lang="sv-SE" sz="1200" kern="1200" dirty="0">
                <a:solidFill>
                  <a:schemeClr val="tx1"/>
                </a:solidFill>
                <a:effectLst/>
                <a:latin typeface="Garamond" panose="02020404030301010803" pitchFamily="18" charset="0"/>
                <a:ea typeface="+mn-ea"/>
                <a:cs typeface="+mn-cs"/>
              </a:rPr>
              <a:t>Finns det skäl att utreda ytterligare huruvida vi kan vara stöd till den här enskilda eleven?</a:t>
            </a:r>
          </a:p>
          <a:p>
            <a:r>
              <a:rPr lang="sv-SE"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pPr marL="228600" indent="-228600">
              <a:buFont typeface="+mj-lt"/>
              <a:buAutoNum type="arabicPeriod"/>
            </a:pPr>
            <a:endParaRPr lang="sv-SE" sz="1200" dirty="0">
              <a:latin typeface="Garamond" panose="02020404030301010803" pitchFamily="18" charset="0"/>
            </a:endParaRPr>
          </a:p>
        </p:txBody>
      </p:sp>
    </p:spTree>
    <p:extLst>
      <p:ext uri="{BB962C8B-B14F-4D97-AF65-F5344CB8AC3E}">
        <p14:creationId xmlns:p14="http://schemas.microsoft.com/office/powerpoint/2010/main" val="3649270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Garamond" panose="02020404030301010803" pitchFamily="18" charset="0"/>
              </a:rPr>
              <a:t>Att göra:</a:t>
            </a:r>
          </a:p>
          <a:p>
            <a:pPr marL="228600" indent="-228600">
              <a:buFont typeface="+mj-lt"/>
              <a:buAutoNum type="arabicPeriod"/>
            </a:pPr>
            <a:r>
              <a:rPr lang="sv-SE" sz="1200" dirty="0">
                <a:latin typeface="Garamond" panose="02020404030301010803" pitchFamily="18" charset="0"/>
              </a:rPr>
              <a:t>Gå igenom steg 3</a:t>
            </a:r>
          </a:p>
        </p:txBody>
      </p:sp>
    </p:spTree>
    <p:extLst>
      <p:ext uri="{BB962C8B-B14F-4D97-AF65-F5344CB8AC3E}">
        <p14:creationId xmlns:p14="http://schemas.microsoft.com/office/powerpoint/2010/main" val="3493587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Garamond" panose="02020404030301010803" pitchFamily="18" charset="0"/>
              </a:rPr>
              <a:t>Att göra:</a:t>
            </a:r>
          </a:p>
          <a:p>
            <a:pPr marL="228600" indent="-228600">
              <a:buFont typeface="+mj-lt"/>
              <a:buAutoNum type="arabicPeriod"/>
            </a:pPr>
            <a:r>
              <a:rPr lang="sv-SE" sz="1200" dirty="0">
                <a:latin typeface="Garamond" panose="02020404030301010803" pitchFamily="18" charset="0"/>
              </a:rPr>
              <a:t>Gå igenom steg 4</a:t>
            </a:r>
          </a:p>
        </p:txBody>
      </p:sp>
    </p:spTree>
    <p:extLst>
      <p:ext uri="{BB962C8B-B14F-4D97-AF65-F5344CB8AC3E}">
        <p14:creationId xmlns:p14="http://schemas.microsoft.com/office/powerpoint/2010/main" val="365270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Sammanfattning av samtalsstrukturen för handledningen.</a:t>
            </a:r>
          </a:p>
        </p:txBody>
      </p:sp>
    </p:spTree>
    <p:extLst>
      <p:ext uri="{BB962C8B-B14F-4D97-AF65-F5344CB8AC3E}">
        <p14:creationId xmlns:p14="http://schemas.microsoft.com/office/powerpoint/2010/main" val="328904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sz="1200" kern="1200" dirty="0">
                <a:solidFill>
                  <a:schemeClr val="tx1"/>
                </a:solidFill>
                <a:effectLst/>
                <a:latin typeface="+mn-lt"/>
                <a:ea typeface="+mn-ea"/>
                <a:cs typeface="+mn-cs"/>
              </a:rPr>
              <a:t>Förmedla stödfrågorna att tänka utifrån.</a:t>
            </a:r>
          </a:p>
          <a:p>
            <a:pPr marL="228600" indent="-228600">
              <a:buFont typeface="+mj-lt"/>
              <a:buAutoNum type="arabicPeriod"/>
            </a:pPr>
            <a:r>
              <a:rPr lang="sv-SE" sz="1200" kern="1200" dirty="0">
                <a:solidFill>
                  <a:schemeClr val="tx1"/>
                </a:solidFill>
                <a:effectLst/>
                <a:latin typeface="+mn-lt"/>
                <a:ea typeface="+mn-ea"/>
                <a:cs typeface="+mn-cs"/>
              </a:rPr>
              <a:t>Om deltagarna inte hunnit förbereda sig kan ni först ge de några minuter att fundera i ledarpar.</a:t>
            </a:r>
          </a:p>
          <a:p>
            <a:pPr marL="0" indent="0">
              <a:buFont typeface="Arial" panose="020B0604020202020204" pitchFamily="34" charset="0"/>
              <a:buNone/>
            </a:pPr>
            <a:endParaRPr lang="sv-SE" sz="1200" kern="1200" dirty="0">
              <a:solidFill>
                <a:schemeClr val="tx1"/>
              </a:solidFill>
              <a:effectLst/>
              <a:latin typeface="+mn-lt"/>
              <a:ea typeface="+mn-ea"/>
              <a:cs typeface="+mn-cs"/>
            </a:endParaRPr>
          </a:p>
          <a:p>
            <a:pPr marL="0" indent="0">
              <a:buFont typeface="+mj-lt"/>
              <a:buNone/>
            </a:pPr>
            <a:r>
              <a:rPr lang="sv-SE" sz="1200" kern="1200" dirty="0">
                <a:solidFill>
                  <a:schemeClr val="tx1"/>
                </a:solidFill>
                <a:effectLst/>
                <a:latin typeface="+mn-lt"/>
                <a:ea typeface="+mn-ea"/>
                <a:cs typeface="+mn-cs"/>
              </a:rPr>
              <a:t>Kom ihåg:</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Ett dilemma får max ta 30 min.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Om flera finns: gör en prioriteringslista.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1179225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sz="1200" kern="1200" dirty="0">
                <a:solidFill>
                  <a:schemeClr val="tx1"/>
                </a:solidFill>
                <a:effectLst/>
                <a:latin typeface="+mn-lt"/>
                <a:ea typeface="+mn-ea"/>
                <a:cs typeface="+mn-cs"/>
              </a:rPr>
              <a:t>Kolla med gruppen ifall någon har ett dilemma att dela. </a:t>
            </a:r>
          </a:p>
          <a:p>
            <a:pPr marL="228600" indent="-228600">
              <a:buFont typeface="+mj-lt"/>
              <a:buAutoNum type="arabicPeriod"/>
            </a:pPr>
            <a:endParaRPr lang="sv-SE" sz="1200" kern="1200" dirty="0">
              <a:solidFill>
                <a:schemeClr val="tx1"/>
              </a:solidFill>
              <a:effectLst/>
              <a:latin typeface="+mn-lt"/>
              <a:ea typeface="+mn-ea"/>
              <a:cs typeface="+mn-cs"/>
            </a:endParaRPr>
          </a:p>
          <a:p>
            <a:pPr marL="0" indent="0">
              <a:buFont typeface="+mj-lt"/>
              <a:buNone/>
            </a:pPr>
            <a:r>
              <a:rPr lang="sv-SE" sz="1200" kern="1200" dirty="0">
                <a:solidFill>
                  <a:schemeClr val="tx1"/>
                </a:solidFill>
                <a:effectLst/>
                <a:latin typeface="+mn-lt"/>
                <a:ea typeface="+mn-ea"/>
                <a:cs typeface="+mn-cs"/>
              </a:rPr>
              <a:t>Kom ihåg:</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Ett dilemma får max ta 30 min.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Om flera finns: gör en prioriteringslista. </a:t>
            </a:r>
          </a:p>
          <a:p>
            <a:pPr marL="228600" indent="-228600">
              <a:buFont typeface="+mj-lt"/>
              <a:buAutoNum type="arabicPeriod"/>
            </a:pPr>
            <a:endParaRPr lang="sv-SE"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66877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Tänk på: </a:t>
            </a:r>
          </a:p>
          <a:p>
            <a:pPr marL="228600" indent="-228600">
              <a:buFont typeface="+mj-lt"/>
              <a:buAutoNum type="arabicPeriod"/>
            </a:pPr>
            <a:r>
              <a:rPr lang="sv-SE" sz="1200" kern="1200" dirty="0">
                <a:solidFill>
                  <a:schemeClr val="tx1"/>
                </a:solidFill>
                <a:effectLst/>
                <a:latin typeface="+mn-lt"/>
                <a:ea typeface="+mn-ea"/>
                <a:cs typeface="+mn-cs"/>
              </a:rPr>
              <a:t>Hjälp samtliga deltagare att hålla sig till samtalsstrukturen för handledningen.</a:t>
            </a:r>
          </a:p>
          <a:p>
            <a:pPr marL="228600" indent="-228600">
              <a:buFont typeface="+mj-lt"/>
              <a:buAutoNum type="arabicPeriod"/>
            </a:pPr>
            <a:r>
              <a:rPr lang="sv-SE" sz="1200" kern="1200" dirty="0">
                <a:solidFill>
                  <a:schemeClr val="tx1"/>
                </a:solidFill>
                <a:effectLst/>
                <a:latin typeface="+mn-lt"/>
                <a:ea typeface="+mn-ea"/>
                <a:cs typeface="+mn-cs"/>
              </a:rPr>
              <a:t>Det handlar främst om att inte hoppa över steg 2 och gå direkt in i det lösningsfokuserade tänket. </a:t>
            </a:r>
          </a:p>
          <a:p>
            <a:pPr marL="228600" indent="-228600">
              <a:buFont typeface="+mj-lt"/>
              <a:buAutoNum type="arabicPeriod"/>
            </a:pPr>
            <a:endParaRPr lang="sv-SE"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22138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kern="1200" dirty="0">
                <a:solidFill>
                  <a:schemeClr val="tx1"/>
                </a:solidFill>
                <a:effectLst/>
                <a:latin typeface="+mn-lt"/>
                <a:ea typeface="+mn-ea"/>
                <a:cs typeface="+mn-cs"/>
              </a:rPr>
              <a:t>Stäm av med gruppen:</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Hur var det att arbeta utifrån den här metoden?</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Vad var hjälpsamt eller </a:t>
            </a:r>
            <a:r>
              <a:rPr lang="sv-SE" sz="1200" kern="1200">
                <a:solidFill>
                  <a:schemeClr val="tx1"/>
                </a:solidFill>
                <a:effectLst/>
                <a:latin typeface="+mn-lt"/>
                <a:ea typeface="+mn-ea"/>
                <a:cs typeface="+mn-cs"/>
              </a:rPr>
              <a:t>inte?</a:t>
            </a:r>
            <a:endParaRPr lang="sv-SE"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1919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0" dirty="0"/>
              <a:t>Tack för idag!</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b="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Informera om nästa tillfälle.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Förmedla att ni skickar ut anteckningar från dagens diskussioner till alla som närvarat.</a:t>
            </a:r>
          </a:p>
          <a:p>
            <a:endParaRPr lang="sv-SE" b="0" dirty="0"/>
          </a:p>
          <a:p>
            <a:endParaRPr lang="sv-SE" dirty="0"/>
          </a:p>
          <a:p>
            <a:endParaRPr lang="sv-SE" dirty="0"/>
          </a:p>
        </p:txBody>
      </p:sp>
    </p:spTree>
    <p:extLst>
      <p:ext uri="{BB962C8B-B14F-4D97-AF65-F5344CB8AC3E}">
        <p14:creationId xmlns:p14="http://schemas.microsoft.com/office/powerpoint/2010/main" val="1174229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0" dirty="0"/>
              <a:t>Slut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b="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Dela era kontaktuppgifter.</a:t>
            </a:r>
          </a:p>
          <a:p>
            <a:endParaRPr lang="sv-SE" b="0" dirty="0"/>
          </a:p>
          <a:p>
            <a:endParaRPr lang="sv-SE" dirty="0"/>
          </a:p>
          <a:p>
            <a:endParaRPr lang="sv-SE" dirty="0"/>
          </a:p>
        </p:txBody>
      </p:sp>
    </p:spTree>
    <p:extLst>
      <p:ext uri="{BB962C8B-B14F-4D97-AF65-F5344CB8AC3E}">
        <p14:creationId xmlns:p14="http://schemas.microsoft.com/office/powerpoint/2010/main" val="667640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Välkomna till dagens handledning! (MVP Högstadiet/Gymnasiet)</a:t>
            </a:r>
          </a:p>
          <a:p>
            <a:endParaRPr lang="sv-SE" dirty="0"/>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Kort presentationsrunda – namn och yrkesroll, hur mår jag idag?</a:t>
            </a:r>
          </a:p>
          <a:p>
            <a:pPr marL="228600" indent="-228600">
              <a:buFont typeface="+mj-lt"/>
              <a:buAutoNum type="arabicPeriod"/>
            </a:pPr>
            <a:r>
              <a:rPr lang="sv-SE" dirty="0"/>
              <a:t>Förmedla att om personer som inte börjat leda MVP-lektioner än är närvarande så är de välkomna, men att handledningen kommer fokusera på dem som är igång. </a:t>
            </a:r>
          </a:p>
          <a:p>
            <a:pPr marL="228600" indent="-228600">
              <a:buFont typeface="+mj-lt"/>
              <a:buAutoNum type="arabicPeriod"/>
            </a:pPr>
            <a:r>
              <a:rPr lang="sv-SE" dirty="0"/>
              <a:t>De som inte är igång har mycket att lära genom att lyssna på vad vi pratar om och se hur handledningen går till.</a:t>
            </a:r>
          </a:p>
        </p:txBody>
      </p:sp>
    </p:spTree>
    <p:extLst>
      <p:ext uri="{BB962C8B-B14F-4D97-AF65-F5344CB8AC3E}">
        <p14:creationId xmlns:p14="http://schemas.microsoft.com/office/powerpoint/2010/main" val="543728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dirty="0"/>
              <a:t>Gå igenom upplägget för dagen</a:t>
            </a:r>
          </a:p>
          <a:p>
            <a:pPr marL="171450" indent="-171450">
              <a:buFont typeface="Arial" panose="020B0604020202020204" pitchFamily="34" charset="0"/>
              <a:buChar char="•"/>
            </a:pPr>
            <a:r>
              <a:rPr lang="sv-SE" dirty="0"/>
              <a:t>Tillfälle 1 – under första tillfället ges mest tid till att förstå själva metoden i vår handledning (som vi kallar problemorienterad hjälp-grupp) </a:t>
            </a:r>
          </a:p>
          <a:p>
            <a:pPr marL="171450" indent="-171450">
              <a:buFont typeface="Arial" panose="020B0604020202020204" pitchFamily="34" charset="0"/>
              <a:buChar char="•"/>
            </a:pPr>
            <a:r>
              <a:rPr lang="sv-SE" dirty="0"/>
              <a:t>Om ni sitter på färdiga situationer som ni stött på och vill diskutera så hinner vi förhoppningsvis med ett eller två stycken dilemman idag.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54241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Förhållningsregler (frivilligt)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Sätt upp förhållningsregler precis som i MVP-lektionerna, för att vi ska föra samtalet på ett bra sätt.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(Ni kan också se samtalsstrukturen för handlingen som regler att förhålla sig till.)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8904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Att göra:</a:t>
            </a:r>
          </a:p>
          <a:p>
            <a:pPr marL="228600" indent="-228600">
              <a:buFont typeface="+mj-lt"/>
              <a:buAutoNum type="arabicPeriod"/>
            </a:pPr>
            <a:r>
              <a:rPr lang="sv-SE" sz="1200" kern="1200" dirty="0">
                <a:solidFill>
                  <a:schemeClr val="tx1"/>
                </a:solidFill>
                <a:effectLst/>
                <a:latin typeface="+mn-lt"/>
                <a:ea typeface="+mn-ea"/>
                <a:cs typeface="+mn-cs"/>
              </a:rPr>
              <a:t>Genomför en en kort runda med deltagarna för att höra hur det går för dem.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Hur går arbetet?</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Vart är ni i manualen?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Hur många lektioner har ni hunnit hålla? </a:t>
            </a:r>
          </a:p>
        </p:txBody>
      </p:sp>
    </p:spTree>
    <p:extLst>
      <p:ext uri="{BB962C8B-B14F-4D97-AF65-F5344CB8AC3E}">
        <p14:creationId xmlns:p14="http://schemas.microsoft.com/office/powerpoint/2010/main" val="1307069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mj-lt"/>
              <a:buNone/>
            </a:pPr>
            <a:r>
              <a:rPr lang="sv-SE" sz="1200" kern="1200" dirty="0">
                <a:solidFill>
                  <a:schemeClr val="tx1"/>
                </a:solidFill>
                <a:effectLst/>
                <a:latin typeface="+mn-lt"/>
                <a:ea typeface="+mn-ea"/>
                <a:cs typeface="+mn-cs"/>
              </a:rPr>
              <a:t>Förmedla:</a:t>
            </a:r>
          </a:p>
          <a:p>
            <a:pPr marL="228600" indent="-228600">
              <a:buFont typeface="+mj-lt"/>
              <a:buAutoNum type="arabicPeriod"/>
            </a:pPr>
            <a:r>
              <a:rPr lang="sv-SE" sz="1200" kern="1200" dirty="0">
                <a:solidFill>
                  <a:schemeClr val="tx1"/>
                </a:solidFill>
                <a:effectLst/>
                <a:latin typeface="+mn-lt"/>
                <a:ea typeface="+mn-ea"/>
                <a:cs typeface="+mn-cs"/>
              </a:rPr>
              <a:t>Att samtala om våld sätter sina spår, både hos deltagare och ledare. </a:t>
            </a:r>
          </a:p>
          <a:p>
            <a:pPr marL="228600" indent="-228600">
              <a:buFont typeface="+mj-lt"/>
              <a:buAutoNum type="arabicPeriod"/>
            </a:pPr>
            <a:r>
              <a:rPr lang="sv-SE" sz="1200" kern="1200" dirty="0">
                <a:solidFill>
                  <a:schemeClr val="tx1"/>
                </a:solidFill>
                <a:effectLst/>
                <a:latin typeface="+mn-lt"/>
                <a:ea typeface="+mn-ea"/>
                <a:cs typeface="+mn-cs"/>
              </a:rPr>
              <a:t>Det finns många exempel på när  deltagarna efter lektionerna vänder sig till ledarna för att ventilera om egna erfarenheter av våld. Den typen av berättelser kan ibland upplevas som svåra att härbärgera.</a:t>
            </a:r>
          </a:p>
          <a:p>
            <a:pPr marL="228600" indent="-228600">
              <a:buFont typeface="+mj-lt"/>
              <a:buAutoNum type="arabicPeriod"/>
            </a:pPr>
            <a:endParaRPr lang="sv-SE" sz="1200" kern="1200" dirty="0">
              <a:solidFill>
                <a:schemeClr val="tx1"/>
              </a:solidFill>
              <a:effectLst/>
              <a:latin typeface="+mn-lt"/>
              <a:ea typeface="+mn-ea"/>
              <a:cs typeface="+mn-cs"/>
            </a:endParaRPr>
          </a:p>
          <a:p>
            <a:pPr marL="228600" indent="-228600">
              <a:buFont typeface="+mj-lt"/>
              <a:buAutoNum type="arabicPeriod"/>
            </a:pPr>
            <a:r>
              <a:rPr lang="sv-SE" sz="1200" kern="1200" dirty="0">
                <a:solidFill>
                  <a:schemeClr val="tx1"/>
                </a:solidFill>
                <a:effectLst/>
                <a:latin typeface="+mn-lt"/>
                <a:ea typeface="+mn-ea"/>
                <a:cs typeface="+mn-cs"/>
              </a:rPr>
              <a:t>Själva genomförandet av lektionerna kan också generera motstånd bland deltagare. Därav blir det viktigt att det finns avsatt tid för ledare att kunna dela sina erfarenheter med andra, samt att få stöd i hur olika pedagogiska dilemman kan lösas.</a:t>
            </a:r>
          </a:p>
          <a:p>
            <a:pPr marL="228600" indent="-228600">
              <a:buFont typeface="+mj-lt"/>
              <a:buAutoNum type="arabicPeriod"/>
            </a:pPr>
            <a:endParaRPr lang="sv-SE" sz="1200" kern="1200" dirty="0">
              <a:solidFill>
                <a:schemeClr val="tx1"/>
              </a:solidFill>
              <a:effectLst/>
              <a:latin typeface="+mn-lt"/>
              <a:ea typeface="+mn-ea"/>
              <a:cs typeface="+mn-cs"/>
            </a:endParaRPr>
          </a:p>
          <a:p>
            <a:pPr marL="228600" indent="-228600">
              <a:buFont typeface="+mj-lt"/>
              <a:buAutoNum type="arabicPeriod"/>
            </a:pPr>
            <a:r>
              <a:rPr lang="sv-SE" sz="1200" kern="1200" dirty="0">
                <a:solidFill>
                  <a:schemeClr val="tx1"/>
                </a:solidFill>
                <a:effectLst/>
                <a:latin typeface="+mn-lt"/>
                <a:ea typeface="+mn-ea"/>
                <a:cs typeface="+mn-cs"/>
              </a:rPr>
              <a:t>Handledning bör prioriteras för att arbetet med deltagarna i sin tur ska kunna kvalitetssäkras. De som förväntas lära andra, men som även själva förväntas gripa in som aktiva åskådare, behöver kontinuerligt stöd för att kunna genomföra ett kvalitativt arbete.</a:t>
            </a:r>
          </a:p>
          <a:p>
            <a:pPr marL="228600" indent="-228600">
              <a:buFont typeface="+mj-lt"/>
              <a:buAutoNum type="arabicPeriod"/>
            </a:pPr>
            <a:endParaRPr lang="sv-SE" sz="1200" b="1" kern="1200" dirty="0">
              <a:solidFill>
                <a:schemeClr val="tx1"/>
              </a:solidFill>
              <a:effectLst/>
              <a:latin typeface="+mn-lt"/>
              <a:ea typeface="+mn-ea"/>
              <a:cs typeface="+mn-cs"/>
            </a:endParaRPr>
          </a:p>
          <a:p>
            <a:pPr marL="228600" indent="-228600">
              <a:buFont typeface="+mj-lt"/>
              <a:buAutoNum type="arabicPeriod"/>
            </a:pPr>
            <a:r>
              <a:rPr lang="sv-SE" sz="1200" b="1" kern="1200" dirty="0">
                <a:solidFill>
                  <a:schemeClr val="tx1"/>
                </a:solidFill>
                <a:effectLst/>
                <a:latin typeface="+mn-lt"/>
                <a:ea typeface="+mn-ea"/>
                <a:cs typeface="+mn-cs"/>
              </a:rPr>
              <a:t>Se handledningen som en plats för reflektion.</a:t>
            </a:r>
            <a:r>
              <a:rPr lang="sv-SE" sz="1200" kern="1200" dirty="0">
                <a:solidFill>
                  <a:schemeClr val="tx1"/>
                </a:solidFill>
                <a:effectLst/>
                <a:latin typeface="+mn-lt"/>
                <a:ea typeface="+mn-ea"/>
                <a:cs typeface="+mn-cs"/>
              </a:rPr>
              <a:t> För att detta ska vara möjligt behövs det ett tryggt rum. Ett sätt att skapa trygga samtalsrum är att komma överens om samtalsregler, exempelvis att det som sägs i rummet stannar i rummet. </a:t>
            </a:r>
          </a:p>
          <a:p>
            <a:pPr marL="228600" indent="-228600">
              <a:buFont typeface="+mj-lt"/>
              <a:buAutoNum type="arabicPeriod"/>
            </a:pPr>
            <a:r>
              <a:rPr lang="sv-SE" sz="1200" b="0" kern="1200" dirty="0">
                <a:solidFill>
                  <a:schemeClr val="tx1"/>
                </a:solidFill>
                <a:effectLst/>
                <a:latin typeface="+mn-lt"/>
                <a:ea typeface="+mn-ea"/>
                <a:cs typeface="+mn-cs"/>
              </a:rPr>
              <a:t>Om det är ett barn som far illa får det aldrig stanna i rummet, men om en personal väljer att berätta något av mer privat karaktär så får inte den berättelsen lämna rumme</a:t>
            </a:r>
            <a:r>
              <a:rPr lang="sv-SE" sz="1200" kern="1200" dirty="0">
                <a:solidFill>
                  <a:schemeClr val="tx1"/>
                </a:solidFill>
                <a:effectLst/>
                <a:latin typeface="+mn-lt"/>
                <a:ea typeface="+mn-ea"/>
                <a:cs typeface="+mn-cs"/>
              </a:rPr>
              <a:t>t. </a:t>
            </a:r>
          </a:p>
          <a:p>
            <a:pPr marL="228600" indent="-228600">
              <a:buFont typeface="+mj-lt"/>
              <a:buAutoNum type="arabicPeriod"/>
            </a:pPr>
            <a:r>
              <a:rPr lang="sv-SE" sz="1200" b="0" kern="1200" dirty="0">
                <a:solidFill>
                  <a:schemeClr val="tx1"/>
                </a:solidFill>
                <a:effectLst/>
                <a:latin typeface="+mn-lt"/>
                <a:ea typeface="+mn-ea"/>
                <a:cs typeface="+mn-cs"/>
              </a:rPr>
              <a:t>Som MVP-ledare kan man behöva ett sammanhang där man känner sig trygg att dela, men även få stöd och motivation från andra. </a:t>
            </a:r>
          </a:p>
          <a:p>
            <a:pPr marL="228600" indent="-228600">
              <a:buFont typeface="+mj-lt"/>
              <a:buAutoNum type="arabicPeriod"/>
            </a:pPr>
            <a:r>
              <a:rPr lang="sv-SE" sz="1200" b="0" kern="1200" dirty="0">
                <a:solidFill>
                  <a:schemeClr val="tx1"/>
                </a:solidFill>
                <a:effectLst/>
                <a:latin typeface="+mn-lt"/>
                <a:ea typeface="+mn-ea"/>
                <a:cs typeface="+mn-cs"/>
              </a:rPr>
              <a:t>Handledning blir förhoppningsvis ett rum för lärande, både för gruppen och för varje enskild ledare.</a:t>
            </a:r>
          </a:p>
          <a:p>
            <a:r>
              <a:rPr lang="sv-SE"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1966096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Förmedla:</a:t>
            </a:r>
          </a:p>
          <a:p>
            <a:pPr marL="228600" indent="-228600">
              <a:buFont typeface="+mj-lt"/>
              <a:buAutoNum type="arabicPeriod"/>
            </a:pPr>
            <a:r>
              <a:rPr lang="sv-SE" b="0" dirty="0"/>
              <a:t>Fokus för handledningen är olika dilemman som uppkommit i genomförandet och där en som ledare kan behöva stöd av kollegor för att kunna gå vidare. </a:t>
            </a:r>
          </a:p>
          <a:p>
            <a:pPr marL="228600" indent="-228600">
              <a:buFont typeface="+mj-lt"/>
              <a:buAutoNum type="arabicPeriod"/>
            </a:pPr>
            <a:r>
              <a:rPr lang="sv-SE" dirty="0"/>
              <a:t>Att samtala om våld kan (om ni inte redan märk det) också sätta igång mycket tankar och känslor som plötsligt kommer upp till ytan. Det är positivt att det gör det – men samtidigt tungt att bära och därför något vi ska göra tillsammans.</a:t>
            </a:r>
          </a:p>
          <a:p>
            <a:pPr marL="228600" indent="-228600">
              <a:buFont typeface="+mj-lt"/>
              <a:buAutoNum type="arabicPeriod"/>
            </a:pPr>
            <a:r>
              <a:rPr lang="sv-SE" dirty="0"/>
              <a:t>Handledningen blir även ett bra tillfälle att utbyta erfarenheter, kunskap och tips: o</a:t>
            </a:r>
            <a:r>
              <a:rPr lang="sv-SE" sz="1200" kern="1200" dirty="0">
                <a:solidFill>
                  <a:schemeClr val="tx1"/>
                </a:solidFill>
                <a:effectLst/>
                <a:latin typeface="+mn-lt"/>
                <a:ea typeface="+mn-ea"/>
                <a:cs typeface="+mn-cs"/>
              </a:rPr>
              <a:t>m man har tillämpat lektionsinnehållet (filmklipp, övningar osv) på ett sätt som blev väldigt bra. Eller om man använt sig av filmer eller olika exempel utanför manualen (kanske tex </a:t>
            </a:r>
            <a:r>
              <a:rPr lang="sv-SE" sz="1200" kern="1200" dirty="0" err="1">
                <a:solidFill>
                  <a:schemeClr val="tx1"/>
                </a:solidFill>
                <a:effectLst/>
                <a:latin typeface="+mn-lt"/>
                <a:ea typeface="+mn-ea"/>
                <a:cs typeface="+mn-cs"/>
              </a:rPr>
              <a:t>knytit</a:t>
            </a:r>
            <a:r>
              <a:rPr lang="sv-SE" sz="1200" kern="1200" dirty="0">
                <a:solidFill>
                  <a:schemeClr val="tx1"/>
                </a:solidFill>
                <a:effectLst/>
                <a:latin typeface="+mn-lt"/>
                <a:ea typeface="+mn-ea"/>
                <a:cs typeface="+mn-cs"/>
              </a:rPr>
              <a:t> an till aktuella händelser i </a:t>
            </a:r>
            <a:r>
              <a:rPr lang="sv-SE" sz="1200" kern="1200" dirty="0" err="1">
                <a:solidFill>
                  <a:schemeClr val="tx1"/>
                </a:solidFill>
                <a:effectLst/>
                <a:latin typeface="+mn-lt"/>
                <a:ea typeface="+mn-ea"/>
                <a:cs typeface="+mn-cs"/>
              </a:rPr>
              <a:t>nyhetsvärlden</a:t>
            </a:r>
            <a:r>
              <a:rPr lang="sv-SE" sz="1200" kern="1200" dirty="0">
                <a:solidFill>
                  <a:schemeClr val="tx1"/>
                </a:solidFill>
                <a:effectLst/>
                <a:latin typeface="+mn-lt"/>
                <a:ea typeface="+mn-ea"/>
                <a:cs typeface="+mn-cs"/>
              </a:rPr>
              <a:t>, lokala händelser), så tipsa gärna varandra!</a:t>
            </a:r>
          </a:p>
          <a:p>
            <a:r>
              <a:rPr lang="sv-SE"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1511194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Förmedla:</a:t>
            </a:r>
            <a:endParaRPr lang="sv-SE" dirty="0"/>
          </a:p>
          <a:p>
            <a:pPr marL="228600" indent="-228600">
              <a:buFont typeface="+mj-lt"/>
              <a:buAutoNum type="arabicPeriod"/>
            </a:pPr>
            <a:r>
              <a:rPr lang="sv-SE" sz="1200" kern="1200" dirty="0">
                <a:solidFill>
                  <a:schemeClr val="tx1"/>
                </a:solidFill>
                <a:effectLst/>
                <a:latin typeface="+mn-lt"/>
                <a:ea typeface="+mn-ea"/>
                <a:cs typeface="+mn-cs"/>
              </a:rPr>
              <a:t>Det finns många metoder för handledning och stöd. Den handledningsmodell som vi har valt att arbeta utifrån i MVP är främst inspirerad av en metod som heter “problemorienterad </a:t>
            </a:r>
            <a:r>
              <a:rPr lang="sv-SE" sz="1200" kern="1200" dirty="0" err="1">
                <a:solidFill>
                  <a:schemeClr val="tx1"/>
                </a:solidFill>
                <a:effectLst/>
                <a:latin typeface="+mn-lt"/>
                <a:ea typeface="+mn-ea"/>
                <a:cs typeface="+mn-cs"/>
              </a:rPr>
              <a:t>hjälpgrupp</a:t>
            </a:r>
            <a:r>
              <a:rPr lang="sv-SE" sz="1200" kern="1200" dirty="0">
                <a:solidFill>
                  <a:schemeClr val="tx1"/>
                </a:solidFill>
                <a:effectLst/>
                <a:latin typeface="+mn-lt"/>
                <a:ea typeface="+mn-ea"/>
                <a:cs typeface="+mn-cs"/>
              </a:rPr>
              <a:t>”.</a:t>
            </a:r>
          </a:p>
          <a:p>
            <a:pPr marL="228600" indent="-228600">
              <a:buFont typeface="+mj-lt"/>
              <a:buAutoNum type="arabicPeriod"/>
            </a:pPr>
            <a:r>
              <a:rPr lang="sv-SE" sz="1200" b="0" kern="1200" dirty="0">
                <a:solidFill>
                  <a:schemeClr val="tx1"/>
                </a:solidFill>
                <a:effectLst/>
                <a:latin typeface="+mn-lt"/>
                <a:ea typeface="+mn-ea"/>
                <a:cs typeface="+mn-cs"/>
              </a:rPr>
              <a:t>Det är en lösningsfokuserad metod där vi genom att skapa samtal gör alla ledare delaktiga i varandras situationer och dilemman. </a:t>
            </a:r>
          </a:p>
          <a:p>
            <a:pPr marL="228600" indent="-228600">
              <a:buFont typeface="+mj-lt"/>
              <a:buAutoNum type="arabicPeriod"/>
            </a:pPr>
            <a:r>
              <a:rPr lang="sv-SE" sz="1200" b="0" kern="1200" dirty="0">
                <a:solidFill>
                  <a:schemeClr val="tx1"/>
                </a:solidFill>
                <a:effectLst/>
                <a:latin typeface="+mn-lt"/>
                <a:ea typeface="+mn-ea"/>
                <a:cs typeface="+mn-cs"/>
              </a:rPr>
              <a:t>I </a:t>
            </a:r>
            <a:r>
              <a:rPr lang="sv-SE" sz="1200" kern="1200" dirty="0">
                <a:solidFill>
                  <a:schemeClr val="tx1"/>
                </a:solidFill>
                <a:effectLst/>
                <a:latin typeface="+mn-lt"/>
                <a:ea typeface="+mn-ea"/>
                <a:cs typeface="+mn-cs"/>
              </a:rPr>
              <a:t>likhet med MVP-programmet utgår vi i den här metoden från att kunskap och erfarenhet redan finns i rummet. </a:t>
            </a:r>
          </a:p>
          <a:p>
            <a:pPr marL="228600" indent="-228600">
              <a:buFont typeface="+mj-lt"/>
              <a:buAutoNum type="arabicPeriod"/>
            </a:pPr>
            <a:r>
              <a:rPr lang="sv-SE" sz="1200" kern="1200" dirty="0">
                <a:solidFill>
                  <a:schemeClr val="tx1"/>
                </a:solidFill>
                <a:effectLst/>
                <a:latin typeface="+mn-lt"/>
                <a:ea typeface="+mn-ea"/>
                <a:cs typeface="+mn-cs"/>
              </a:rPr>
              <a:t>Metoden kan sägas göra oss alla i rummet till experter och risken att handledaren blir “expert” kan därför minska något. </a:t>
            </a:r>
          </a:p>
          <a:p>
            <a:pPr marL="228600" indent="-228600">
              <a:buFont typeface="+mj-lt"/>
              <a:buAutoNum type="arabicPeriod"/>
            </a:pPr>
            <a:r>
              <a:rPr lang="sv-SE" sz="1200" kern="1200" dirty="0">
                <a:solidFill>
                  <a:schemeClr val="tx1"/>
                </a:solidFill>
                <a:effectLst/>
                <a:latin typeface="+mn-lt"/>
                <a:ea typeface="+mn-ea"/>
                <a:cs typeface="+mn-cs"/>
              </a:rPr>
              <a:t>Den som agerar handledare får därför passa sig så att inte ”fixarmössan” åker på. Poängen här är att </a:t>
            </a:r>
            <a:r>
              <a:rPr lang="sv-SE" sz="1200" b="1" kern="1200" dirty="0">
                <a:solidFill>
                  <a:schemeClr val="tx1"/>
                </a:solidFill>
                <a:effectLst/>
                <a:latin typeface="+mn-lt"/>
                <a:ea typeface="+mn-ea"/>
                <a:cs typeface="+mn-cs"/>
              </a:rPr>
              <a:t>allas erfarenheter och kompetens ska komma till användning – likvärdigt.</a:t>
            </a:r>
          </a:p>
          <a:p>
            <a:pPr marL="228600" indent="-228600">
              <a:buFont typeface="+mj-lt"/>
              <a:buAutoNum type="arabicPeriod"/>
            </a:pPr>
            <a:endParaRPr lang="sv-SE" sz="1200" b="1" kern="1200" dirty="0">
              <a:solidFill>
                <a:schemeClr val="tx1"/>
              </a:solidFill>
              <a:effectLst/>
              <a:latin typeface="+mn-lt"/>
              <a:ea typeface="+mn-ea"/>
              <a:cs typeface="+mn-cs"/>
            </a:endParaRPr>
          </a:p>
          <a:p>
            <a:pPr marL="228600" indent="-228600">
              <a:buFont typeface="+mj-lt"/>
              <a:buAutoNum type="arabicPeriod"/>
            </a:pPr>
            <a:r>
              <a:rPr lang="sv-SE" b="0" dirty="0"/>
              <a:t>Handledarens roll är att processleda samtalet och ansvara för att ”rätt sak avhandlas”, att vi håller oss till metoden och upplägget för samtalet. </a:t>
            </a:r>
          </a:p>
          <a:p>
            <a:pPr marL="228600" indent="-228600">
              <a:buFont typeface="+mj-lt"/>
              <a:buAutoNum type="arabicPeriod"/>
            </a:pPr>
            <a:r>
              <a:rPr lang="sv-SE" b="0" dirty="0"/>
              <a:t>Handledaren får även gärna dokumentera under tiden (erbjud dig att göra detta).</a:t>
            </a:r>
          </a:p>
          <a:p>
            <a:pPr marL="228600" indent="-228600">
              <a:buFont typeface="+mj-lt"/>
              <a:buAutoNum type="arabicPeriod"/>
            </a:pPr>
            <a:endParaRPr lang="sv-SE" b="0" dirty="0"/>
          </a:p>
          <a:p>
            <a:pPr marL="228600" indent="-228600">
              <a:buFont typeface="+mj-lt"/>
              <a:buAutoNum type="arabicPeriod"/>
            </a:pPr>
            <a:r>
              <a:rPr lang="sv-SE" b="0" dirty="0"/>
              <a:t>Under dessa tre tillfällen kommer vi testa metoden tillsammans. Därefter uppmuntrar vi </a:t>
            </a:r>
            <a:r>
              <a:rPr lang="sv-SE" dirty="0"/>
              <a:t>skolor att på sikt tillämpa den här kollegiala handledningen för att kunna skapa långsiktiga rutiner för handledningen internt.</a:t>
            </a:r>
          </a:p>
          <a:p>
            <a:pPr marL="228600" indent="-228600">
              <a:buFont typeface="+mj-lt"/>
              <a:buAutoNum type="arabicPeriod"/>
            </a:pPr>
            <a:r>
              <a:rPr lang="sv-SE" dirty="0"/>
              <a:t>Min roll som extern handledare är alltså densamma som en i teamet då har och ansvaret kan rotera i gruppen. </a:t>
            </a:r>
          </a:p>
          <a:p>
            <a:pPr marL="228600" indent="-228600">
              <a:buFont typeface="+mj-lt"/>
              <a:buAutoNum type="arabicPeriod"/>
            </a:pPr>
            <a:endParaRPr lang="sv-SE" i="1" dirty="0"/>
          </a:p>
          <a:p>
            <a:pPr marL="228600" indent="-228600">
              <a:buFont typeface="+mj-lt"/>
              <a:buAutoNum type="arabicPeriod"/>
            </a:pPr>
            <a:r>
              <a:rPr lang="sv-SE" i="1" dirty="0"/>
              <a:t>Informera om stöddokumentet ”MVPSTÖD - Handledning” på hemsidan.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92693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Garamond" panose="02020404030301010803" pitchFamily="18" charset="0"/>
              </a:rPr>
              <a:t>Att göra:</a:t>
            </a:r>
          </a:p>
          <a:p>
            <a:pPr marL="228600" indent="-228600">
              <a:buFont typeface="+mj-lt"/>
              <a:buAutoNum type="arabicPeriod"/>
            </a:pPr>
            <a:r>
              <a:rPr lang="sv-SE" sz="1200" dirty="0">
                <a:latin typeface="Garamond" panose="02020404030301010803" pitchFamily="18" charset="0"/>
              </a:rPr>
              <a:t>Gå igenom steg 1</a:t>
            </a:r>
          </a:p>
          <a:p>
            <a:r>
              <a:rPr lang="sv-SE"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762452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2129F2-9B4F-4319-919F-5BADF33C77E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5532101-54EB-4BA9-AF1B-65D860C196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30EC64B-8AA2-490A-AEBB-05FB8A757002}"/>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49754A35-4951-48DB-8A68-AD08DA0C6CE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512AA0-5144-4D5D-AB2A-EAA6EF558592}"/>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1867182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AF7CA9-6EDB-4789-A09E-1F4A618C98A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98691A5-00DA-47F9-9E96-AFCA2D71C91C}"/>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32EEF86-2E6C-4254-9761-45C715A39CFD}"/>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65FA38DC-C916-4713-BB00-8EED07F21F3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0360E22-74BD-4142-9DE7-0A62422E7A5E}"/>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805421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DF715F0-52CA-4EC1-ACB3-B37DE0BFFC9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EFA0DEB-48E5-40FE-B5B6-43D838B90DBB}"/>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05D2A89-3A81-4CBC-9D3D-CD4031CF84CE}"/>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0D07D326-4F93-4C4A-B4D4-C34D4C05AB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46A9404-37C5-4EA8-BFBE-75B24DB857B4}"/>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1883576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5_Anpassad layout">
    <p:bg>
      <p:bgPr>
        <a:solidFill>
          <a:schemeClr val="accent4">
            <a:alpha val="10000"/>
          </a:schemeClr>
        </a:solidFill>
        <a:effectLst/>
      </p:bgPr>
    </p:bg>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7010400"/>
          </a:xfrm>
          <a:prstGeom prst="rect">
            <a:avLst/>
          </a:prstGeom>
          <a:solidFill>
            <a:schemeClr val="bg1"/>
          </a:solidFill>
        </p:spPr>
      </p:pic>
      <p:sp>
        <p:nvSpPr>
          <p:cNvPr id="2" name="Rubrik 1"/>
          <p:cNvSpPr>
            <a:spLocks noGrp="1"/>
          </p:cNvSpPr>
          <p:nvPr>
            <p:ph type="title"/>
          </p:nvPr>
        </p:nvSpPr>
        <p:spPr>
          <a:xfrm>
            <a:off x="0" y="0"/>
            <a:ext cx="12192000" cy="6858000"/>
          </a:xfrm>
        </p:spPr>
        <p:txBody>
          <a:bodyPr>
            <a:normAutofit/>
          </a:bodyPr>
          <a:lstStyle>
            <a:lvl1pPr algn="ctr">
              <a:defRPr sz="7200">
                <a:solidFill>
                  <a:schemeClr val="bg1"/>
                </a:solidFill>
              </a:defRPr>
            </a:lvl1pPr>
          </a:lstStyle>
          <a:p>
            <a:r>
              <a:rPr lang="sv-SE" dirty="0"/>
              <a:t>Klicka här för att ändra format</a:t>
            </a:r>
          </a:p>
        </p:txBody>
      </p:sp>
    </p:spTree>
    <p:extLst>
      <p:ext uri="{BB962C8B-B14F-4D97-AF65-F5344CB8AC3E}">
        <p14:creationId xmlns:p14="http://schemas.microsoft.com/office/powerpoint/2010/main" val="224186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4500"/>
            </a:lvl1pPr>
          </a:lstStyle>
          <a:p>
            <a:r>
              <a:rPr lang="sv-SE"/>
              <a:t>Klicka här för att ändra format</a:t>
            </a:r>
            <a:endParaRPr lang="sv-SE" dirty="0"/>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format på underrubrik i bakgrunden</a:t>
            </a:r>
          </a:p>
        </p:txBody>
      </p:sp>
      <p:sp>
        <p:nvSpPr>
          <p:cNvPr id="4" name="Platshållare för datum 3"/>
          <p:cNvSpPr>
            <a:spLocks noGrp="1"/>
          </p:cNvSpPr>
          <p:nvPr>
            <p:ph type="dt" sz="half" idx="10"/>
          </p:nvPr>
        </p:nvSpPr>
        <p:spPr>
          <a:xfrm>
            <a:off x="838200" y="6356358"/>
            <a:ext cx="2743200" cy="365125"/>
          </a:xfrm>
          <a:prstGeom prst="rect">
            <a:avLst/>
          </a:prstGeom>
        </p:spPr>
        <p:txBody>
          <a:bodyPr/>
          <a:lstStyle/>
          <a:p>
            <a:endParaRPr lang="sv-SE"/>
          </a:p>
        </p:txBody>
      </p:sp>
      <p:sp>
        <p:nvSpPr>
          <p:cNvPr id="5" name="Platshållare för sidfot 4"/>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1814213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838200" y="6356358"/>
            <a:ext cx="2743200" cy="365125"/>
          </a:xfrm>
          <a:prstGeom prst="rect">
            <a:avLst/>
          </a:prstGeom>
        </p:spPr>
        <p:txBody>
          <a:bodyPr/>
          <a:lstStyle/>
          <a:p>
            <a:endParaRPr lang="sv-SE"/>
          </a:p>
        </p:txBody>
      </p:sp>
      <p:sp>
        <p:nvSpPr>
          <p:cNvPr id="5" name="Platshållare för sidfot 4"/>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1988909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Anpassad layout">
    <p:bg>
      <p:bgPr>
        <a:solidFill>
          <a:schemeClr val="accent1">
            <a:alpha val="10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0"/>
            <a:ext cx="12192000" cy="6858000"/>
          </a:xfrm>
        </p:spPr>
        <p:txBody>
          <a:bodyPr>
            <a:normAutofit/>
          </a:bodyPr>
          <a:lstStyle>
            <a:lvl1pPr algn="ctr">
              <a:defRPr sz="7200">
                <a:solidFill>
                  <a:schemeClr val="accent1"/>
                </a:solidFill>
              </a:defRPr>
            </a:lvl1pPr>
          </a:lstStyle>
          <a:p>
            <a:r>
              <a:rPr lang="sv-SE" dirty="0"/>
              <a:t>Klicka här för att ändra format</a:t>
            </a:r>
          </a:p>
        </p:txBody>
      </p:sp>
    </p:spTree>
    <p:extLst>
      <p:ext uri="{BB962C8B-B14F-4D97-AF65-F5344CB8AC3E}">
        <p14:creationId xmlns:p14="http://schemas.microsoft.com/office/powerpoint/2010/main" val="1669946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Anpassad layout">
    <p:bg>
      <p:bgPr>
        <a:solidFill>
          <a:schemeClr val="accent2">
            <a:alpha val="10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0"/>
            <a:ext cx="12192000" cy="6858000"/>
          </a:xfrm>
        </p:spPr>
        <p:txBody>
          <a:bodyPr>
            <a:normAutofit/>
          </a:bodyPr>
          <a:lstStyle>
            <a:lvl1pPr algn="ctr">
              <a:defRPr sz="7200">
                <a:solidFill>
                  <a:schemeClr val="accent2"/>
                </a:solidFill>
              </a:defRPr>
            </a:lvl1pPr>
          </a:lstStyle>
          <a:p>
            <a:r>
              <a:rPr lang="sv-SE" dirty="0"/>
              <a:t>Klicka här för att ändra format</a:t>
            </a:r>
          </a:p>
        </p:txBody>
      </p:sp>
    </p:spTree>
    <p:extLst>
      <p:ext uri="{BB962C8B-B14F-4D97-AF65-F5344CB8AC3E}">
        <p14:creationId xmlns:p14="http://schemas.microsoft.com/office/powerpoint/2010/main" val="2007922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_Anpassad layout">
    <p:bg>
      <p:bgPr>
        <a:solidFill>
          <a:schemeClr val="accent3">
            <a:alpha val="10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0"/>
            <a:ext cx="12192000" cy="6946900"/>
          </a:xfrm>
        </p:spPr>
        <p:txBody>
          <a:bodyPr>
            <a:noAutofit/>
          </a:bodyPr>
          <a:lstStyle>
            <a:lvl1pPr algn="ctr">
              <a:defRPr sz="7200">
                <a:solidFill>
                  <a:schemeClr val="accent3"/>
                </a:solidFill>
              </a:defRPr>
            </a:lvl1pPr>
          </a:lstStyle>
          <a:p>
            <a:r>
              <a:rPr lang="sv-SE" dirty="0"/>
              <a:t>Klicka här för att ändra format</a:t>
            </a:r>
          </a:p>
        </p:txBody>
      </p:sp>
    </p:spTree>
    <p:extLst>
      <p:ext uri="{BB962C8B-B14F-4D97-AF65-F5344CB8AC3E}">
        <p14:creationId xmlns:p14="http://schemas.microsoft.com/office/powerpoint/2010/main" val="606966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Anpassad layout">
    <p:bg>
      <p:bgPr>
        <a:solidFill>
          <a:schemeClr val="accent4">
            <a:alpha val="10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0"/>
            <a:ext cx="12192000" cy="6858000"/>
          </a:xfrm>
        </p:spPr>
        <p:txBody>
          <a:bodyPr>
            <a:normAutofit/>
          </a:bodyPr>
          <a:lstStyle>
            <a:lvl1pPr algn="ctr">
              <a:defRPr sz="7200">
                <a:solidFill>
                  <a:schemeClr val="accent4"/>
                </a:solidFill>
              </a:defRPr>
            </a:lvl1pPr>
          </a:lstStyle>
          <a:p>
            <a:r>
              <a:rPr lang="sv-SE" dirty="0"/>
              <a:t>Klicka här för att ändra format</a:t>
            </a:r>
          </a:p>
        </p:txBody>
      </p:sp>
    </p:spTree>
    <p:extLst>
      <p:ext uri="{BB962C8B-B14F-4D97-AF65-F5344CB8AC3E}">
        <p14:creationId xmlns:p14="http://schemas.microsoft.com/office/powerpoint/2010/main" val="3164686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1" y="1709746"/>
            <a:ext cx="10515600" cy="2852737"/>
          </a:xfrm>
        </p:spPr>
        <p:txBody>
          <a:bodyPr anchor="b"/>
          <a:lstStyle>
            <a:lvl1pPr>
              <a:defRPr sz="4500"/>
            </a:lvl1pPr>
          </a:lstStyle>
          <a:p>
            <a:r>
              <a:rPr lang="sv-SE"/>
              <a:t>Klicka här för att ändra format</a:t>
            </a:r>
          </a:p>
        </p:txBody>
      </p:sp>
      <p:sp>
        <p:nvSpPr>
          <p:cNvPr id="3" name="Platshållare för text 2"/>
          <p:cNvSpPr>
            <a:spLocks noGrp="1"/>
          </p:cNvSpPr>
          <p:nvPr>
            <p:ph type="body" idx="1"/>
          </p:nvPr>
        </p:nvSpPr>
        <p:spPr>
          <a:xfrm>
            <a:off x="831851" y="4589471"/>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838200" y="6356358"/>
            <a:ext cx="2743200" cy="365125"/>
          </a:xfrm>
          <a:prstGeom prst="rect">
            <a:avLst/>
          </a:prstGeom>
        </p:spPr>
        <p:txBody>
          <a:bodyPr/>
          <a:lstStyle/>
          <a:p>
            <a:endParaRPr lang="sv-SE"/>
          </a:p>
        </p:txBody>
      </p:sp>
      <p:sp>
        <p:nvSpPr>
          <p:cNvPr id="5" name="Platshållare för sidfot 4"/>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1213257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DBF681-3C63-41C5-A2EE-175A017E5C7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24AB175-E2CE-4BDB-897C-E5651645FDFF}"/>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03EA1FF-DB15-4294-8C5D-021E5C3D67F9}"/>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3E3AFBFB-71D8-4BAA-B6F2-2611396185F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6C59E9C-9CE9-4143-B2F8-558A1BDD6059}"/>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993511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9"/>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9"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3"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838200" y="6356358"/>
            <a:ext cx="2743200" cy="365125"/>
          </a:xfrm>
          <a:prstGeom prst="rect">
            <a:avLst/>
          </a:prstGeom>
        </p:spPr>
        <p:txBody>
          <a:bodyPr/>
          <a:lstStyle/>
          <a:p>
            <a:endParaRPr lang="sv-SE"/>
          </a:p>
        </p:txBody>
      </p:sp>
      <p:sp>
        <p:nvSpPr>
          <p:cNvPr id="8" name="Platshållare för sidfot 7"/>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9" name="Platshållare för bildnummer 8"/>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2377459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838200" y="6356358"/>
            <a:ext cx="2743200" cy="365125"/>
          </a:xfrm>
          <a:prstGeom prst="rect">
            <a:avLst/>
          </a:prstGeom>
        </p:spPr>
        <p:txBody>
          <a:bodyPr/>
          <a:lstStyle/>
          <a:p>
            <a:endParaRPr lang="sv-SE"/>
          </a:p>
        </p:txBody>
      </p:sp>
      <p:sp>
        <p:nvSpPr>
          <p:cNvPr id="4" name="Platshållare för sidfot 3"/>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5" name="Platshållare för bildnummer 4"/>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175375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838200" y="6356358"/>
            <a:ext cx="2743200" cy="365125"/>
          </a:xfrm>
          <a:prstGeom prst="rect">
            <a:avLst/>
          </a:prstGeom>
        </p:spPr>
        <p:txBody>
          <a:bodyPr/>
          <a:lstStyle/>
          <a:p>
            <a:endParaRPr lang="sv-SE"/>
          </a:p>
        </p:txBody>
      </p:sp>
      <p:sp>
        <p:nvSpPr>
          <p:cNvPr id="3" name="Platshållare för sidfot 2"/>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4" name="Platshållare för bildnummer 3"/>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60579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2400"/>
            </a:lvl1pPr>
          </a:lstStyle>
          <a:p>
            <a:r>
              <a:rPr lang="sv-SE"/>
              <a:t>Klicka här för att ändra format</a:t>
            </a:r>
          </a:p>
        </p:txBody>
      </p:sp>
      <p:sp>
        <p:nvSpPr>
          <p:cNvPr id="3" name="Platshållare för innehåll 2"/>
          <p:cNvSpPr>
            <a:spLocks noGrp="1"/>
          </p:cNvSpPr>
          <p:nvPr>
            <p:ph idx="1"/>
          </p:nvPr>
        </p:nvSpPr>
        <p:spPr>
          <a:xfrm>
            <a:off x="5183188" y="987433"/>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a:xfrm>
            <a:off x="838200" y="6356358"/>
            <a:ext cx="2743200" cy="365125"/>
          </a:xfrm>
          <a:prstGeom prst="rect">
            <a:avLst/>
          </a:prstGeom>
        </p:spPr>
        <p:txBody>
          <a:bodyPr/>
          <a:lstStyle/>
          <a:p>
            <a:endParaRPr lang="sv-SE"/>
          </a:p>
        </p:txBody>
      </p:sp>
      <p:sp>
        <p:nvSpPr>
          <p:cNvPr id="6" name="Platshållare för sidfot 5"/>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7" name="Platshållare för bildnummer 6"/>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1631925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2400"/>
            </a:lvl1pPr>
          </a:lstStyle>
          <a:p>
            <a:r>
              <a:rPr lang="sv-SE"/>
              <a:t>Klicka här för att ändra format</a:t>
            </a:r>
          </a:p>
        </p:txBody>
      </p:sp>
      <p:sp>
        <p:nvSpPr>
          <p:cNvPr id="3" name="Platshållare för bild 2"/>
          <p:cNvSpPr>
            <a:spLocks noGrp="1"/>
          </p:cNvSpPr>
          <p:nvPr>
            <p:ph type="pic" idx="1"/>
          </p:nvPr>
        </p:nvSpPr>
        <p:spPr>
          <a:xfrm>
            <a:off x="5183188" y="987433"/>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a:xfrm>
            <a:off x="838200" y="6356358"/>
            <a:ext cx="2743200" cy="365125"/>
          </a:xfrm>
          <a:prstGeom prst="rect">
            <a:avLst/>
          </a:prstGeom>
        </p:spPr>
        <p:txBody>
          <a:bodyPr/>
          <a:lstStyle/>
          <a:p>
            <a:endParaRPr lang="sv-SE"/>
          </a:p>
        </p:txBody>
      </p:sp>
      <p:sp>
        <p:nvSpPr>
          <p:cNvPr id="6" name="Platshållare för sidfot 5"/>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7" name="Platshållare för bildnummer 6"/>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25834702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838200" y="6356358"/>
            <a:ext cx="2743200" cy="365125"/>
          </a:xfrm>
          <a:prstGeom prst="rect">
            <a:avLst/>
          </a:prstGeom>
        </p:spPr>
        <p:txBody>
          <a:bodyPr/>
          <a:lstStyle/>
          <a:p>
            <a:endParaRPr lang="sv-SE"/>
          </a:p>
        </p:txBody>
      </p:sp>
      <p:sp>
        <p:nvSpPr>
          <p:cNvPr id="5" name="Platshållare för sidfot 4"/>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14000772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43677" y="365125"/>
            <a:ext cx="1971675"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28656" y="365125"/>
            <a:ext cx="5762625"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838200" y="6356358"/>
            <a:ext cx="2743200" cy="365125"/>
          </a:xfrm>
          <a:prstGeom prst="rect">
            <a:avLst/>
          </a:prstGeom>
        </p:spPr>
        <p:txBody>
          <a:bodyPr/>
          <a:lstStyle/>
          <a:p>
            <a:endParaRPr lang="sv-SE"/>
          </a:p>
        </p:txBody>
      </p:sp>
      <p:sp>
        <p:nvSpPr>
          <p:cNvPr id="5" name="Platshållare för sidfot 4"/>
          <p:cNvSpPr>
            <a:spLocks noGrp="1"/>
          </p:cNvSpPr>
          <p:nvPr>
            <p:ph type="ftr" sz="quarter" idx="11"/>
          </p:nvPr>
        </p:nvSpPr>
        <p:spPr>
          <a:xfrm>
            <a:off x="4038600" y="6356358"/>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8"/>
            <a:ext cx="2743200" cy="365125"/>
          </a:xfrm>
          <a:prstGeom prst="rect">
            <a:avLst/>
          </a:prstGeom>
        </p:spPr>
        <p:txBody>
          <a:bodyPr/>
          <a:lstStyle/>
          <a:p>
            <a:fld id="{3883A0DE-307F-46E2-B886-7B311F7C2912}" type="slidenum">
              <a:rPr lang="sv-SE" smtClean="0"/>
              <a:t>‹#›</a:t>
            </a:fld>
            <a:endParaRPr lang="sv-SE"/>
          </a:p>
        </p:txBody>
      </p:sp>
    </p:spTree>
    <p:extLst>
      <p:ext uri="{BB962C8B-B14F-4D97-AF65-F5344CB8AC3E}">
        <p14:creationId xmlns:p14="http://schemas.microsoft.com/office/powerpoint/2010/main" val="40279598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18335158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HelveticaRounded LT Pro BdCn" panose="020F0706030703040204" pitchFamily="34" charset="0"/>
                <a:ea typeface="HelveticaRounded LT Pro BdCn" panose="020F0706030703040204" pitchFamily="34" charset="0"/>
                <a:cs typeface="Helvetica" charset="0"/>
              </a:defRPr>
            </a:lvl1pPr>
          </a:lstStyle>
          <a:p>
            <a:r>
              <a:rPr lang="sv-SE" dirty="0"/>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lvl1pPr>
              <a:defRPr>
                <a:latin typeface="HelveticaRounded LT Pro BdCn" panose="020F0706030703040204" pitchFamily="34" charset="0"/>
                <a:ea typeface="HelveticaRounded LT Pro BdCn" panose="020F0706030703040204" pitchFamily="34" charset="0"/>
                <a:cs typeface="Helvetica" charset="0"/>
              </a:defRPr>
            </a:lvl1pPr>
            <a:lvl2pPr>
              <a:defRPr>
                <a:latin typeface="HelveticaRounded LT Pro BdCn" panose="020F0706030703040204" pitchFamily="34" charset="0"/>
                <a:ea typeface="HelveticaRounded LT Pro BdCn" panose="020F0706030703040204" pitchFamily="34" charset="0"/>
                <a:cs typeface="Helvetica" charset="0"/>
              </a:defRPr>
            </a:lvl2pPr>
            <a:lvl3pPr>
              <a:defRPr>
                <a:latin typeface="HelveticaRounded LT Pro BdCn" panose="020F0706030703040204" pitchFamily="34" charset="0"/>
                <a:ea typeface="HelveticaRounded LT Pro BdCn" panose="020F0706030703040204" pitchFamily="34" charset="0"/>
                <a:cs typeface="Helvetica" charset="0"/>
              </a:defRPr>
            </a:lvl3pPr>
            <a:lvl4pPr>
              <a:defRPr>
                <a:latin typeface="HelveticaRounded LT Pro BdCn" panose="020F0706030703040204" pitchFamily="34" charset="0"/>
                <a:ea typeface="HelveticaRounded LT Pro BdCn" panose="020F0706030703040204" pitchFamily="34" charset="0"/>
                <a:cs typeface="Helvetica" charset="0"/>
              </a:defRPr>
            </a:lvl4pPr>
            <a:lvl5pPr>
              <a:defRPr>
                <a:latin typeface="HelveticaRounded LT Pro BdCn" panose="020F0706030703040204" pitchFamily="34" charset="0"/>
                <a:ea typeface="HelveticaRounded LT Pro BdCn" panose="020F0706030703040204" pitchFamily="34" charset="0"/>
                <a:cs typeface="Helvetica"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6172200" y="1825625"/>
            <a:ext cx="5181600" cy="4351338"/>
          </a:xfrm>
        </p:spPr>
        <p:txBody>
          <a:bodyPr/>
          <a:lstStyle>
            <a:lvl1pPr>
              <a:defRPr>
                <a:latin typeface="HelveticaRounded LT Pro BdCn" panose="020F0706030703040204" pitchFamily="34" charset="0"/>
                <a:ea typeface="HelveticaRounded LT Pro BdCn" panose="020F0706030703040204" pitchFamily="34" charset="0"/>
                <a:cs typeface="Helvetica" charset="0"/>
              </a:defRPr>
            </a:lvl1pPr>
            <a:lvl2pPr>
              <a:defRPr>
                <a:latin typeface="HelveticaRounded LT Pro BdCn" panose="020F0706030703040204" pitchFamily="34" charset="0"/>
                <a:ea typeface="HelveticaRounded LT Pro BdCn" panose="020F0706030703040204" pitchFamily="34" charset="0"/>
                <a:cs typeface="Helvetica" charset="0"/>
              </a:defRPr>
            </a:lvl2pPr>
            <a:lvl3pPr>
              <a:defRPr>
                <a:latin typeface="HelveticaRounded LT Pro BdCn" panose="020F0706030703040204" pitchFamily="34" charset="0"/>
                <a:ea typeface="HelveticaRounded LT Pro BdCn" panose="020F0706030703040204" pitchFamily="34" charset="0"/>
                <a:cs typeface="Helvetica" charset="0"/>
              </a:defRPr>
            </a:lvl3pPr>
            <a:lvl4pPr>
              <a:defRPr>
                <a:latin typeface="HelveticaRounded LT Pro BdCn" panose="020F0706030703040204" pitchFamily="34" charset="0"/>
                <a:ea typeface="HelveticaRounded LT Pro BdCn" panose="020F0706030703040204" pitchFamily="34" charset="0"/>
                <a:cs typeface="Helvetica" charset="0"/>
              </a:defRPr>
            </a:lvl4pPr>
            <a:lvl5pPr>
              <a:defRPr>
                <a:latin typeface="HelveticaRounded LT Pro BdCn" panose="020F0706030703040204" pitchFamily="34" charset="0"/>
                <a:ea typeface="HelveticaRounded LT Pro BdCn" panose="020F0706030703040204" pitchFamily="34" charset="0"/>
                <a:cs typeface="Helvetica"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9F0417C4-EFEA-1A4F-A7ED-38A0E79624D2}" type="slidenum">
              <a:rPr lang="en-US" smtClean="0"/>
              <a:t>‹#›</a:t>
            </a:fld>
            <a:endParaRPr lang="en-US"/>
          </a:p>
        </p:txBody>
      </p:sp>
      <p:pic>
        <p:nvPicPr>
          <p:cNvPr id="9" name="Bildobjekt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58450" y="176213"/>
            <a:ext cx="1553046" cy="1097955"/>
          </a:xfrm>
          <a:prstGeom prst="rect">
            <a:avLst/>
          </a:prstGeom>
        </p:spPr>
      </p:pic>
    </p:spTree>
    <p:extLst>
      <p:ext uri="{BB962C8B-B14F-4D97-AF65-F5344CB8AC3E}">
        <p14:creationId xmlns:p14="http://schemas.microsoft.com/office/powerpoint/2010/main" val="3978259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5_Anpassad layout">
    <p:bg>
      <p:bgPr>
        <a:solidFill>
          <a:schemeClr val="accent4">
            <a:alpha val="10000"/>
          </a:schemeClr>
        </a:solidFill>
        <a:effectLst/>
      </p:bgPr>
    </p:bg>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7010400"/>
          </a:xfrm>
          <a:prstGeom prst="rect">
            <a:avLst/>
          </a:prstGeom>
          <a:solidFill>
            <a:schemeClr val="bg1"/>
          </a:solidFill>
        </p:spPr>
      </p:pic>
      <p:sp>
        <p:nvSpPr>
          <p:cNvPr id="2" name="Rubrik 1"/>
          <p:cNvSpPr>
            <a:spLocks noGrp="1"/>
          </p:cNvSpPr>
          <p:nvPr>
            <p:ph type="title"/>
          </p:nvPr>
        </p:nvSpPr>
        <p:spPr>
          <a:xfrm>
            <a:off x="0" y="0"/>
            <a:ext cx="12192000" cy="6858000"/>
          </a:xfrm>
        </p:spPr>
        <p:txBody>
          <a:bodyPr>
            <a:normAutofit/>
          </a:bodyPr>
          <a:lstStyle>
            <a:lvl1pPr algn="ctr">
              <a:defRPr sz="7200">
                <a:solidFill>
                  <a:schemeClr val="bg1"/>
                </a:solidFill>
              </a:defRPr>
            </a:lvl1pPr>
          </a:lstStyle>
          <a:p>
            <a:r>
              <a:rPr lang="sv-SE" dirty="0"/>
              <a:t>Klicka här för att ändra format</a:t>
            </a:r>
          </a:p>
        </p:txBody>
      </p:sp>
    </p:spTree>
    <p:extLst>
      <p:ext uri="{BB962C8B-B14F-4D97-AF65-F5344CB8AC3E}">
        <p14:creationId xmlns:p14="http://schemas.microsoft.com/office/powerpoint/2010/main" val="3941128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D6837C-7A47-4E02-B824-A5DB8318977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102C98C-DE2D-4798-AEAE-66BEF71C34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AC855455-1BA9-4CA2-BAC8-113ED4AB1400}"/>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8F4D7097-DD9F-43D6-A0B1-7A737ED1CB1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2FF6D85-95A7-4DB5-94DC-37E245E9DF47}"/>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18596608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itel och punkter">
    <p:spTree>
      <p:nvGrpSpPr>
        <p:cNvPr id="1" name=""/>
        <p:cNvGrpSpPr/>
        <p:nvPr/>
      </p:nvGrpSpPr>
      <p:grpSpPr>
        <a:xfrm>
          <a:off x="0" y="0"/>
          <a:ext cx="0" cy="0"/>
          <a:chOff x="0" y="0"/>
          <a:chExt cx="0" cy="0"/>
        </a:xfrm>
      </p:grpSpPr>
      <p:sp>
        <p:nvSpPr>
          <p:cNvPr id="27" name="Shape 27"/>
          <p:cNvSpPr>
            <a:spLocks noGrp="1"/>
          </p:cNvSpPr>
          <p:nvPr>
            <p:ph type="title"/>
          </p:nvPr>
        </p:nvSpPr>
        <p:spPr>
          <a:xfrm>
            <a:off x="726282" y="562570"/>
            <a:ext cx="10715625" cy="1268016"/>
          </a:xfrm>
          <a:prstGeom prst="rect">
            <a:avLst/>
          </a:prstGeom>
        </p:spPr>
        <p:txBody>
          <a:bodyPr lIns="50800" tIns="50800" rIns="50800" bIns="50800">
            <a:noAutofit/>
          </a:bodyPr>
          <a:lstStyle>
            <a:lvl1pPr defTabSz="410751">
              <a:defRPr sz="4219" b="0">
                <a:latin typeface="+mn-lt"/>
                <a:ea typeface="+mn-ea"/>
                <a:cs typeface="+mn-cs"/>
                <a:sym typeface="Georgia"/>
              </a:defRPr>
            </a:lvl1pPr>
          </a:lstStyle>
          <a:p>
            <a:pPr lvl="0">
              <a:defRPr sz="1800"/>
            </a:pPr>
            <a:r>
              <a:rPr sz="4219"/>
              <a:t>Titeltext</a:t>
            </a:r>
          </a:p>
        </p:txBody>
      </p:sp>
      <p:sp>
        <p:nvSpPr>
          <p:cNvPr id="28" name="Shape 28"/>
          <p:cNvSpPr>
            <a:spLocks noGrp="1"/>
          </p:cNvSpPr>
          <p:nvPr>
            <p:ph type="body" idx="1"/>
          </p:nvPr>
        </p:nvSpPr>
        <p:spPr>
          <a:xfrm>
            <a:off x="726282" y="2053828"/>
            <a:ext cx="10715625" cy="4116586"/>
          </a:xfrm>
          <a:prstGeom prst="rect">
            <a:avLst/>
          </a:prstGeom>
        </p:spPr>
        <p:txBody>
          <a:bodyPr lIns="50800" tIns="50800" rIns="50800" bIns="50800" anchor="ctr">
            <a:noAutofit/>
          </a:bodyPr>
          <a:lstStyle>
            <a:lvl1pPr marL="625056" indent="-401822" defTabSz="410751">
              <a:spcBef>
                <a:spcPts val="1687"/>
              </a:spcBef>
              <a:buSzPct val="50000"/>
              <a:buFontTx/>
              <a:buBlip>
                <a:blip r:embed="rId2"/>
              </a:buBlip>
              <a:defRPr sz="2812"/>
            </a:lvl1pPr>
            <a:lvl2pPr marL="937584" indent="-401822" defTabSz="410751">
              <a:spcBef>
                <a:spcPts val="1687"/>
              </a:spcBef>
              <a:buSzPct val="50000"/>
              <a:buFontTx/>
              <a:buBlip>
                <a:blip r:embed="rId2"/>
              </a:buBlip>
              <a:defRPr sz="2812"/>
            </a:lvl2pPr>
            <a:lvl3pPr marL="1250112" indent="-401822" defTabSz="410751">
              <a:spcBef>
                <a:spcPts val="1687"/>
              </a:spcBef>
              <a:buSzPct val="50000"/>
              <a:buFontTx/>
              <a:buBlip>
                <a:blip r:embed="rId2"/>
              </a:buBlip>
              <a:defRPr sz="2812"/>
            </a:lvl3pPr>
            <a:lvl4pPr marL="1562640" indent="-401822" defTabSz="410751">
              <a:spcBef>
                <a:spcPts val="1687"/>
              </a:spcBef>
              <a:buSzPct val="50000"/>
              <a:buFontTx/>
              <a:buBlip>
                <a:blip r:embed="rId2"/>
              </a:buBlip>
              <a:defRPr sz="2812"/>
            </a:lvl4pPr>
            <a:lvl5pPr marL="1875168" indent="-401822" defTabSz="410751">
              <a:spcBef>
                <a:spcPts val="1687"/>
              </a:spcBef>
              <a:buSzPct val="50000"/>
              <a:buFontTx/>
              <a:buBlip>
                <a:blip r:embed="rId2"/>
              </a:buBlip>
              <a:defRPr sz="2812"/>
            </a:lvl5pPr>
          </a:lstStyle>
          <a:p>
            <a:pPr lvl="0">
              <a:defRPr sz="1800"/>
            </a:pPr>
            <a:r>
              <a:rPr sz="2812"/>
              <a:t>Brödtext nivå ett</a:t>
            </a:r>
          </a:p>
          <a:p>
            <a:pPr lvl="1">
              <a:defRPr sz="1800"/>
            </a:pPr>
            <a:r>
              <a:rPr sz="2812"/>
              <a:t>Brödtext nivå två</a:t>
            </a:r>
          </a:p>
          <a:p>
            <a:pPr lvl="2">
              <a:defRPr sz="1800"/>
            </a:pPr>
            <a:r>
              <a:rPr sz="2812"/>
              <a:t>Brödtext nivå tre</a:t>
            </a:r>
          </a:p>
          <a:p>
            <a:pPr lvl="3">
              <a:defRPr sz="1800"/>
            </a:pPr>
            <a:r>
              <a:rPr sz="2812"/>
              <a:t>Brödtext nivå fyra</a:t>
            </a:r>
          </a:p>
          <a:p>
            <a:pPr lvl="4">
              <a:defRPr sz="1800"/>
            </a:pPr>
            <a:r>
              <a:rPr sz="2812"/>
              <a:t>Brödtext nivå fem</a:t>
            </a:r>
          </a:p>
        </p:txBody>
      </p:sp>
    </p:spTree>
    <p:extLst>
      <p:ext uri="{BB962C8B-B14F-4D97-AF65-F5344CB8AC3E}">
        <p14:creationId xmlns:p14="http://schemas.microsoft.com/office/powerpoint/2010/main" val="256493401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ED2E77-9124-4366-B9C9-B63F403280C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62CCF4D-B526-4BC3-9D5C-9A0A8BE34BB0}"/>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A34237B-48AF-4117-969E-FDE0A745B57E}"/>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453F2E7-153D-4805-AC9B-3AC327AB7356}"/>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8B3F5736-3DE4-478A-AB4D-71A04250E61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91C8773-8DAA-4631-8066-4CDA43DE869D}"/>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1654747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08AD4B-CCC0-4451-95AC-A4BC4B87A03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2A955FF-FC6B-4726-AB26-DBD5FC4346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AC63533D-3301-46CC-962E-CA81D078682C}"/>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15E8A3E-7DB8-4BFB-B5B0-ED1C502D4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93C2B0B5-E97D-48DD-A872-B46EB5E5961D}"/>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F5916C6-F3A9-44F6-A3BE-6C0B8E4CB319}"/>
              </a:ext>
            </a:extLst>
          </p:cNvPr>
          <p:cNvSpPr>
            <a:spLocks noGrp="1"/>
          </p:cNvSpPr>
          <p:nvPr>
            <p:ph type="dt" sz="half" idx="10"/>
          </p:nvPr>
        </p:nvSpPr>
        <p:spPr/>
        <p:txBody>
          <a:bodyPr/>
          <a:lstStyle/>
          <a:p>
            <a:endParaRPr lang="sv-SE"/>
          </a:p>
        </p:txBody>
      </p:sp>
      <p:sp>
        <p:nvSpPr>
          <p:cNvPr id="8" name="Platshållare för sidfot 7">
            <a:extLst>
              <a:ext uri="{FF2B5EF4-FFF2-40B4-BE49-F238E27FC236}">
                <a16:creationId xmlns:a16="http://schemas.microsoft.com/office/drawing/2014/main" id="{D2012495-B9DC-4916-BAC7-15896C69C85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A7A890E-77FB-4479-BB12-2A89AB53F001}"/>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279507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2F6DEE-9FF4-4279-8A42-33D93DCF10B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EBBC3CC-4053-4F7D-A5D6-CC03E615D063}"/>
              </a:ext>
            </a:extLst>
          </p:cNvPr>
          <p:cNvSpPr>
            <a:spLocks noGrp="1"/>
          </p:cNvSpPr>
          <p:nvPr>
            <p:ph type="dt" sz="half" idx="10"/>
          </p:nvPr>
        </p:nvSpPr>
        <p:spPr/>
        <p:txBody>
          <a:bodyPr/>
          <a:lstStyle/>
          <a:p>
            <a:endParaRPr lang="sv-SE"/>
          </a:p>
        </p:txBody>
      </p:sp>
      <p:sp>
        <p:nvSpPr>
          <p:cNvPr id="4" name="Platshållare för sidfot 3">
            <a:extLst>
              <a:ext uri="{FF2B5EF4-FFF2-40B4-BE49-F238E27FC236}">
                <a16:creationId xmlns:a16="http://schemas.microsoft.com/office/drawing/2014/main" id="{EAAA118C-0EF3-4F44-9ECF-49DAC9600FA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A7ABEB92-DEB4-46A7-8ECB-4436ED4C8D2E}"/>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63260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3ED334-56CF-4E30-A435-1338A1C06308}"/>
              </a:ext>
            </a:extLst>
          </p:cNvPr>
          <p:cNvSpPr>
            <a:spLocks noGrp="1"/>
          </p:cNvSpPr>
          <p:nvPr>
            <p:ph type="dt" sz="half" idx="10"/>
          </p:nvPr>
        </p:nvSpPr>
        <p:spPr/>
        <p:txBody>
          <a:bodyPr/>
          <a:lstStyle/>
          <a:p>
            <a:endParaRPr lang="sv-SE"/>
          </a:p>
        </p:txBody>
      </p:sp>
      <p:sp>
        <p:nvSpPr>
          <p:cNvPr id="3" name="Platshållare för sidfot 2">
            <a:extLst>
              <a:ext uri="{FF2B5EF4-FFF2-40B4-BE49-F238E27FC236}">
                <a16:creationId xmlns:a16="http://schemas.microsoft.com/office/drawing/2014/main" id="{089B1355-7C97-442A-A705-2A08E64BCE2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E5396DF-08C2-4143-BF5F-26006527DB0B}"/>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3480750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E00730-8FC3-4BB3-9481-AC1DC55ED79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8EDAA63-9FF8-4BC5-B5B1-E7443DE2C2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B50F215-0E76-4E70-9D64-398984F6E8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D0D1DA29-EE0A-4F6D-A8DC-6FAA9A51F888}"/>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649DDF02-94A7-4C28-9ECA-29A80212A28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829852B-E1F2-4EBA-8916-7CDCE6FBE15F}"/>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318137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1090DB-B87E-4FE0-8525-AE8FE59600F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CD048E9-9C2A-465D-B517-04CB7DF9DE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8ACE5B3A-26E5-4160-A205-E42820C37E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EC324A4-E608-4666-B0D4-A944BFAC70D4}"/>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3623CB46-1705-4631-AA40-F5D9E72A7B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019EA75-793F-4722-BA74-96908C93D3D9}"/>
              </a:ext>
            </a:extLst>
          </p:cNvPr>
          <p:cNvSpPr>
            <a:spLocks noGrp="1"/>
          </p:cNvSpPr>
          <p:nvPr>
            <p:ph type="sldNum" sz="quarter" idx="12"/>
          </p:nvPr>
        </p:nvSpPr>
        <p:spPr/>
        <p:txBody>
          <a:bodyPr/>
          <a:lstStyle/>
          <a:p>
            <a:fld id="{66F0736B-D403-44AD-83F0-C959C644CBB4}" type="slidenum">
              <a:rPr lang="sv-SE" smtClean="0"/>
              <a:t>‹#›</a:t>
            </a:fld>
            <a:endParaRPr lang="sv-SE"/>
          </a:p>
        </p:txBody>
      </p:sp>
    </p:spTree>
    <p:extLst>
      <p:ext uri="{BB962C8B-B14F-4D97-AF65-F5344CB8AC3E}">
        <p14:creationId xmlns:p14="http://schemas.microsoft.com/office/powerpoint/2010/main" val="1333898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image" Target="../media/image3.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4.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B44C76A-59A2-4D79-A289-4E7F34B7FF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A83DC53-C26D-4BA2-B2C6-2ACFBD7CFA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991583B-AF17-4FBC-A063-FFB782819C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a:extLst>
              <a:ext uri="{FF2B5EF4-FFF2-40B4-BE49-F238E27FC236}">
                <a16:creationId xmlns:a16="http://schemas.microsoft.com/office/drawing/2014/main" id="{B9E01E1C-9C07-4CD0-BF73-9F2C6646AA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2DEC63A-A780-4D17-81D6-1A49DC9370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0736B-D403-44AD-83F0-C959C644CBB4}" type="slidenum">
              <a:rPr lang="sv-SE" smtClean="0"/>
              <a:t>‹#›</a:t>
            </a:fld>
            <a:endParaRPr lang="sv-SE"/>
          </a:p>
        </p:txBody>
      </p:sp>
    </p:spTree>
    <p:extLst>
      <p:ext uri="{BB962C8B-B14F-4D97-AF65-F5344CB8AC3E}">
        <p14:creationId xmlns:p14="http://schemas.microsoft.com/office/powerpoint/2010/main" val="2819510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838200" y="1825625"/>
            <a:ext cx="10515600" cy="396557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838200" y="5840206"/>
            <a:ext cx="1230693" cy="870062"/>
          </a:xfrm>
          <a:prstGeom prst="rect">
            <a:avLst/>
          </a:prstGeom>
        </p:spPr>
      </p:pic>
      <p:pic>
        <p:nvPicPr>
          <p:cNvPr id="12" name="Picture 28" descr="../../../Material/Män%20Artwork/MÄN%20FÖRÄNDRINGSMÖNSTER/Män_mönster_A_RGB.png"/>
          <p:cNvPicPr/>
          <p:nvPr userDrawn="1"/>
        </p:nvPicPr>
        <p:blipFill>
          <a:blip r:embed="rId21" cstate="email">
            <a:extLst>
              <a:ext uri="{28A0092B-C50C-407E-A947-70E740481C1C}">
                <a14:useLocalDpi xmlns:a14="http://schemas.microsoft.com/office/drawing/2010/main"/>
              </a:ext>
            </a:extLst>
          </a:blip>
          <a:srcRect/>
          <a:stretch>
            <a:fillRect/>
          </a:stretch>
        </p:blipFill>
        <p:spPr bwMode="auto">
          <a:xfrm>
            <a:off x="9044598" y="-1375564"/>
            <a:ext cx="4432300" cy="4342130"/>
          </a:xfrm>
          <a:prstGeom prst="rect">
            <a:avLst/>
          </a:prstGeom>
          <a:noFill/>
          <a:ln>
            <a:noFill/>
          </a:ln>
        </p:spPr>
      </p:pic>
      <p:pic>
        <p:nvPicPr>
          <p:cNvPr id="4" name="Bildobjekt 3"/>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2228850" y="5937099"/>
            <a:ext cx="676275" cy="676275"/>
          </a:xfrm>
          <a:prstGeom prst="rect">
            <a:avLst/>
          </a:prstGeom>
        </p:spPr>
      </p:pic>
    </p:spTree>
    <p:extLst>
      <p:ext uri="{BB962C8B-B14F-4D97-AF65-F5344CB8AC3E}">
        <p14:creationId xmlns:p14="http://schemas.microsoft.com/office/powerpoint/2010/main" val="8734504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hdr="0" ftr="0" dt="0"/>
  <p:txStyles>
    <p:titleStyle>
      <a:lvl1pPr algn="l" defTabSz="685800" rtl="0" eaLnBrk="1" latinLnBrk="0" hangingPunct="1">
        <a:lnSpc>
          <a:spcPct val="90000"/>
        </a:lnSpc>
        <a:spcBef>
          <a:spcPct val="0"/>
        </a:spcBef>
        <a:buNone/>
        <a:defRPr sz="3600" kern="1200">
          <a:solidFill>
            <a:schemeClr val="tx1"/>
          </a:solidFill>
          <a:latin typeface="HelveticaRounded LT Pro BdCn" panose="020F070603070304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Garamond" panose="02020404030301010803" pitchFamily="18"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Garamond" panose="02020404030301010803" pitchFamily="18"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Garamond" panose="02020404030301010803" pitchFamily="18"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Garamond" panose="02020404030301010803" pitchFamily="18"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Garamond" panose="02020404030301010803" pitchFamily="18"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lädsel, design, tecknad serie&#10;&#10;AI-genererat innehåll kan vara felaktigt.">
            <a:extLst>
              <a:ext uri="{FF2B5EF4-FFF2-40B4-BE49-F238E27FC236}">
                <a16:creationId xmlns:a16="http://schemas.microsoft.com/office/drawing/2014/main" id="{3733B395-B495-CACE-C193-91B26A8EC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76641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Bildobjekt 3" descr="En bild som visar text, Teckensnitt, skärmbild&#10;&#10;Automatiskt genererad beskrivning">
            <a:extLst>
              <a:ext uri="{FF2B5EF4-FFF2-40B4-BE49-F238E27FC236}">
                <a16:creationId xmlns:a16="http://schemas.microsoft.com/office/drawing/2014/main" id="{467C10D5-6822-1533-1DA3-84067A20B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98146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Bildobjekt 3" descr="En bild som visar text, Teckensnitt, skärmbild, design&#10;&#10;Automatiskt genererad beskrivning">
            <a:extLst>
              <a:ext uri="{FF2B5EF4-FFF2-40B4-BE49-F238E27FC236}">
                <a16:creationId xmlns:a16="http://schemas.microsoft.com/office/drawing/2014/main" id="{8A86442D-75E7-35CC-F5CF-B3B249485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72180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Bildobjekt 3" descr="En bild som visar text, Teckensnitt, skärmbild&#10;&#10;Automatiskt genererad beskrivning">
            <a:extLst>
              <a:ext uri="{FF2B5EF4-FFF2-40B4-BE49-F238E27FC236}">
                <a16:creationId xmlns:a16="http://schemas.microsoft.com/office/drawing/2014/main" id="{A2B6043D-D47F-45A9-1192-2FE5BD1CF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94661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Electric blue&#10;&#10;AI-genererat innehåll kan vara felaktigt.">
            <a:extLst>
              <a:ext uri="{FF2B5EF4-FFF2-40B4-BE49-F238E27FC236}">
                <a16:creationId xmlns:a16="http://schemas.microsoft.com/office/drawing/2014/main" id="{EDEC9198-D49A-AF87-3246-45343754F802}"/>
              </a:ext>
            </a:extLst>
          </p:cNvPr>
          <p:cNvPicPr>
            <a:picLocks noChangeAspect="1"/>
          </p:cNvPicPr>
          <p:nvPr/>
        </p:nvPicPr>
        <p:blipFill>
          <a:blip r:embed="rId3">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
        <p:nvSpPr>
          <p:cNvPr id="3" name="Platshållare för bildnummer 2">
            <a:extLst>
              <a:ext uri="{FF2B5EF4-FFF2-40B4-BE49-F238E27FC236}">
                <a16:creationId xmlns:a16="http://schemas.microsoft.com/office/drawing/2014/main" id="{E725FEFE-0148-4AFB-9111-EBAC641EE2E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F0736B-D403-44AD-83F0-C959C644CBB4}" type="slidenum">
              <a:rPr lang="en-US">
                <a:solidFill>
                  <a:srgbClr val="FFFFFF"/>
                </a:solidFill>
              </a:rPr>
              <a:pPr>
                <a:spcAft>
                  <a:spcPts val="600"/>
                </a:spcAft>
              </a:pPr>
              <a:t>13</a:t>
            </a:fld>
            <a:endParaRPr lang="en-US">
              <a:solidFill>
                <a:srgbClr val="FFFFFF"/>
              </a:solidFill>
            </a:endParaRPr>
          </a:p>
        </p:txBody>
      </p:sp>
    </p:spTree>
    <p:extLst>
      <p:ext uri="{BB962C8B-B14F-4D97-AF65-F5344CB8AC3E}">
        <p14:creationId xmlns:p14="http://schemas.microsoft.com/office/powerpoint/2010/main" val="1379799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Bildobjekt 2" descr="En bild som visar text, skärmbild, Teckensnitt&#10;&#10;AI-genererat innehåll kan vara felaktigt.">
            <a:extLst>
              <a:ext uri="{FF2B5EF4-FFF2-40B4-BE49-F238E27FC236}">
                <a16:creationId xmlns:a16="http://schemas.microsoft.com/office/drawing/2014/main" id="{8C3F88FB-0FFC-E6AE-5D8C-7CF9A360E9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50499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34B61CD0-B3F8-43D0-9110-033E29355FD2}"/>
              </a:ext>
            </a:extLst>
          </p:cNvPr>
          <p:cNvSpPr>
            <a:spLocks noGrp="1"/>
          </p:cNvSpPr>
          <p:nvPr>
            <p:ph type="sldNum" sz="quarter" idx="12"/>
          </p:nvPr>
        </p:nvSpPr>
        <p:spPr/>
        <p:txBody>
          <a:bodyPr/>
          <a:lstStyle/>
          <a:p>
            <a:fld id="{66F0736B-D403-44AD-83F0-C959C644CBB4}" type="slidenum">
              <a:rPr lang="sv-SE" smtClean="0"/>
              <a:t>15</a:t>
            </a:fld>
            <a:endParaRPr lang="sv-SE"/>
          </a:p>
        </p:txBody>
      </p:sp>
      <p:pic>
        <p:nvPicPr>
          <p:cNvPr id="4" name="Bildobjekt 3" descr="En bild som visar text, Teckensnitt, skärmbild, Grafik&#10;&#10;AI-genererat innehåll kan vara felaktigt.">
            <a:extLst>
              <a:ext uri="{FF2B5EF4-FFF2-40B4-BE49-F238E27FC236}">
                <a16:creationId xmlns:a16="http://schemas.microsoft.com/office/drawing/2014/main" id="{1CAEE936-7402-2BC6-3832-D0469AE52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4103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E725FEFE-0148-4AFB-9111-EBAC641EE2E2}"/>
              </a:ext>
            </a:extLst>
          </p:cNvPr>
          <p:cNvSpPr>
            <a:spLocks noGrp="1"/>
          </p:cNvSpPr>
          <p:nvPr>
            <p:ph type="sldNum" sz="quarter" idx="12"/>
          </p:nvPr>
        </p:nvSpPr>
        <p:spPr/>
        <p:txBody>
          <a:bodyPr/>
          <a:lstStyle/>
          <a:p>
            <a:fld id="{66F0736B-D403-44AD-83F0-C959C644CBB4}" type="slidenum">
              <a:rPr lang="sv-SE" smtClean="0"/>
              <a:t>16</a:t>
            </a:fld>
            <a:endParaRPr lang="sv-SE"/>
          </a:p>
        </p:txBody>
      </p:sp>
      <p:pic>
        <p:nvPicPr>
          <p:cNvPr id="2" name="Bildobjekt 1" descr="En bild som visar text, skärmbild, Teckensnitt, Electric blue&#10;&#10;AI-genererat innehåll kan vara felaktigt.">
            <a:extLst>
              <a:ext uri="{FF2B5EF4-FFF2-40B4-BE49-F238E27FC236}">
                <a16:creationId xmlns:a16="http://schemas.microsoft.com/office/drawing/2014/main" id="{2B06361F-76EB-0DA3-0DFD-CCFD5D0B4E99}"/>
              </a:ext>
            </a:extLst>
          </p:cNvPr>
          <p:cNvPicPr>
            <a:picLocks noChangeAspect="1"/>
          </p:cNvPicPr>
          <p:nvPr/>
        </p:nvPicPr>
        <p:blipFill>
          <a:blip r:embed="rId3">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524000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DDE55409-4667-476C-8C11-3565DA7F9CB9}"/>
              </a:ext>
            </a:extLst>
          </p:cNvPr>
          <p:cNvSpPr>
            <a:spLocks noGrp="1"/>
          </p:cNvSpPr>
          <p:nvPr>
            <p:ph type="sldNum" sz="quarter" idx="12"/>
          </p:nvPr>
        </p:nvSpPr>
        <p:spPr/>
        <p:txBody>
          <a:bodyPr/>
          <a:lstStyle/>
          <a:p>
            <a:fld id="{66F0736B-D403-44AD-83F0-C959C644CBB4}" type="slidenum">
              <a:rPr lang="sv-SE" smtClean="0"/>
              <a:t>17</a:t>
            </a:fld>
            <a:endParaRPr lang="sv-SE"/>
          </a:p>
        </p:txBody>
      </p:sp>
      <p:pic>
        <p:nvPicPr>
          <p:cNvPr id="7" name="Bildobjekt 6" descr="En bild som visar text, Teckensnitt, Grafik, logotyp&#10;&#10;Automatiskt genererad beskrivning">
            <a:extLst>
              <a:ext uri="{FF2B5EF4-FFF2-40B4-BE49-F238E27FC236}">
                <a16:creationId xmlns:a16="http://schemas.microsoft.com/office/drawing/2014/main" id="{8702EEFF-353A-6C24-1AC1-44B2B0A45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30316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ktangel 7"/>
          <p:cNvSpPr/>
          <p:nvPr/>
        </p:nvSpPr>
        <p:spPr>
          <a:xfrm>
            <a:off x="-1" y="4965632"/>
            <a:ext cx="12192000" cy="138499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2800" b="1" dirty="0">
                <a:solidFill>
                  <a:schemeClr val="bg1"/>
                </a:solidFill>
                <a:latin typeface="HelveticaRounded LT Pro BdCn" panose="020F0706030703040204" pitchFamily="34" charset="0"/>
              </a:rPr>
              <a:t>Namn </a:t>
            </a:r>
            <a:r>
              <a:rPr kumimoji="0" lang="sv-SE" sz="2800" b="1" i="0" u="none" strike="noStrike" kern="1200" cap="none" spc="0" normalizeH="0" baseline="0" noProof="0" dirty="0">
                <a:ln>
                  <a:noFill/>
                </a:ln>
                <a:solidFill>
                  <a:schemeClr val="bg1"/>
                </a:solidFill>
                <a:effectLst/>
                <a:uLnTx/>
                <a:uFillTx/>
                <a:latin typeface="HelveticaRounded LT Pro BdCn" panose="020F0706030703040204" pitchFamily="34" charset="0"/>
                <a:ea typeface="+mn-ea"/>
                <a:cs typeface="+mn-cs"/>
              </a:rPr>
              <a:t>·</a:t>
            </a:r>
            <a:r>
              <a:rPr kumimoji="0" lang="sv-SE" sz="2800" b="0" i="0" u="none" strike="noStrike" kern="1200" cap="none" spc="0" normalizeH="0" baseline="0" noProof="0" dirty="0">
                <a:ln>
                  <a:noFill/>
                </a:ln>
                <a:solidFill>
                  <a:schemeClr val="bg1"/>
                </a:solidFill>
                <a:effectLst/>
                <a:uLnTx/>
                <a:uFillTx/>
                <a:latin typeface="HelveticaRounded LT Pro BdCn" panose="020F0706030703040204" pitchFamily="34" charset="0"/>
                <a:ea typeface="+mn-ea"/>
                <a:cs typeface="+mn-cs"/>
              </a:rPr>
              <a:t> mail</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sv-SE" sz="2800" b="0" i="0" u="none" strike="noStrike" kern="1200" cap="none" spc="0" normalizeH="0" baseline="0" noProof="0" dirty="0">
                <a:ln>
                  <a:noFill/>
                </a:ln>
                <a:solidFill>
                  <a:schemeClr val="bg1"/>
                </a:solidFill>
                <a:effectLst/>
                <a:uLnTx/>
                <a:uFillTx/>
                <a:latin typeface="HelveticaRounded LT Pro BdCn" panose="020F0706030703040204" pitchFamily="34" charset="0"/>
                <a:ea typeface="+mn-ea"/>
                <a:cs typeface="+mn-cs"/>
              </a:rPr>
            </a:br>
            <a:endParaRPr kumimoji="0" lang="sv-SE" sz="2800" b="0" i="0" u="none" strike="noStrike" kern="1200" cap="none" spc="0" normalizeH="0" baseline="0" noProof="0" dirty="0">
              <a:ln>
                <a:noFill/>
              </a:ln>
              <a:solidFill>
                <a:schemeClr val="bg1"/>
              </a:solidFill>
              <a:effectLst/>
              <a:uLnTx/>
              <a:uFillTx/>
              <a:latin typeface="Garamond"/>
              <a:ea typeface="+mn-ea"/>
              <a:cs typeface="+mn-cs"/>
            </a:endParaRPr>
          </a:p>
        </p:txBody>
      </p:sp>
      <p:pic>
        <p:nvPicPr>
          <p:cNvPr id="7" name="Bildobjekt 6" descr="En bild som visar Människoansikte, person, klädsel, leende&#10;&#10;Automatiskt genererad beskrivning">
            <a:extLst>
              <a:ext uri="{FF2B5EF4-FFF2-40B4-BE49-F238E27FC236}">
                <a16:creationId xmlns:a16="http://schemas.microsoft.com/office/drawing/2014/main" id="{C26795ED-B7E3-E8BE-BA9F-9BFDAC4B3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spTree>
    <p:extLst>
      <p:ext uri="{BB962C8B-B14F-4D97-AF65-F5344CB8AC3E}">
        <p14:creationId xmlns:p14="http://schemas.microsoft.com/office/powerpoint/2010/main" val="1698989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ktangel 7"/>
          <p:cNvSpPr/>
          <p:nvPr/>
        </p:nvSpPr>
        <p:spPr>
          <a:xfrm>
            <a:off x="-1" y="4965632"/>
            <a:ext cx="12192000" cy="138499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2800" b="1" dirty="0">
                <a:solidFill>
                  <a:schemeClr val="bg1"/>
                </a:solidFill>
                <a:latin typeface="HelveticaRounded LT Pro BdCn" panose="020F0706030703040204" pitchFamily="34" charset="0"/>
              </a:rPr>
              <a:t>Namn </a:t>
            </a:r>
            <a:r>
              <a:rPr kumimoji="0" lang="sv-SE" sz="2800" b="1" i="0" u="none" strike="noStrike" kern="1200" cap="none" spc="0" normalizeH="0" baseline="0" noProof="0" dirty="0">
                <a:ln>
                  <a:noFill/>
                </a:ln>
                <a:solidFill>
                  <a:schemeClr val="bg1"/>
                </a:solidFill>
                <a:effectLst/>
                <a:uLnTx/>
                <a:uFillTx/>
                <a:latin typeface="HelveticaRounded LT Pro BdCn" panose="020F0706030703040204" pitchFamily="34" charset="0"/>
                <a:ea typeface="+mn-ea"/>
                <a:cs typeface="+mn-cs"/>
              </a:rPr>
              <a:t>·</a:t>
            </a:r>
            <a:r>
              <a:rPr kumimoji="0" lang="sv-SE" sz="2800" b="0" i="0" u="none" strike="noStrike" kern="1200" cap="none" spc="0" normalizeH="0" baseline="0" noProof="0" dirty="0">
                <a:ln>
                  <a:noFill/>
                </a:ln>
                <a:solidFill>
                  <a:schemeClr val="bg1"/>
                </a:solidFill>
                <a:effectLst/>
                <a:uLnTx/>
                <a:uFillTx/>
                <a:latin typeface="HelveticaRounded LT Pro BdCn" panose="020F0706030703040204" pitchFamily="34" charset="0"/>
                <a:ea typeface="+mn-ea"/>
                <a:cs typeface="+mn-cs"/>
              </a:rPr>
              <a:t> mail</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sv-SE" sz="2800" b="0" i="0" u="none" strike="noStrike" kern="1200" cap="none" spc="0" normalizeH="0" baseline="0" noProof="0" dirty="0">
                <a:ln>
                  <a:noFill/>
                </a:ln>
                <a:solidFill>
                  <a:schemeClr val="bg1"/>
                </a:solidFill>
                <a:effectLst/>
                <a:uLnTx/>
                <a:uFillTx/>
                <a:latin typeface="HelveticaRounded LT Pro BdCn" panose="020F0706030703040204" pitchFamily="34" charset="0"/>
                <a:ea typeface="+mn-ea"/>
                <a:cs typeface="+mn-cs"/>
              </a:rPr>
            </a:br>
            <a:endParaRPr kumimoji="0" lang="sv-SE" sz="2800" b="0" i="0" u="none" strike="noStrike" kern="1200" cap="none" spc="0" normalizeH="0" baseline="0" noProof="0" dirty="0">
              <a:ln>
                <a:noFill/>
              </a:ln>
              <a:solidFill>
                <a:schemeClr val="bg1"/>
              </a:solidFill>
              <a:effectLst/>
              <a:uLnTx/>
              <a:uFillTx/>
              <a:latin typeface="Garamond"/>
              <a:ea typeface="+mn-ea"/>
              <a:cs typeface="+mn-cs"/>
            </a:endParaRPr>
          </a:p>
        </p:txBody>
      </p:sp>
      <p:pic>
        <p:nvPicPr>
          <p:cNvPr id="3" name="Bildobjekt 2" descr="En bild som visar text, skärmbild, visitkort, grafisk design&#10;&#10;Automatiskt genererad beskrivning">
            <a:extLst>
              <a:ext uri="{FF2B5EF4-FFF2-40B4-BE49-F238E27FC236}">
                <a16:creationId xmlns:a16="http://schemas.microsoft.com/office/drawing/2014/main" id="{23A3F852-52EF-2B6F-0994-6D3DA5874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sp>
        <p:nvSpPr>
          <p:cNvPr id="4" name="textruta 3">
            <a:extLst>
              <a:ext uri="{FF2B5EF4-FFF2-40B4-BE49-F238E27FC236}">
                <a16:creationId xmlns:a16="http://schemas.microsoft.com/office/drawing/2014/main" id="{7B91380A-E040-D02B-C66A-7C65886FC741}"/>
              </a:ext>
            </a:extLst>
          </p:cNvPr>
          <p:cNvSpPr txBox="1"/>
          <p:nvPr/>
        </p:nvSpPr>
        <p:spPr>
          <a:xfrm>
            <a:off x="3827481" y="3644339"/>
            <a:ext cx="4537034" cy="400110"/>
          </a:xfrm>
          <a:prstGeom prst="rect">
            <a:avLst/>
          </a:prstGeom>
          <a:noFill/>
        </p:spPr>
        <p:txBody>
          <a:bodyPr wrap="square" rtlCol="0">
            <a:spAutoFit/>
          </a:bodyPr>
          <a:lstStyle/>
          <a:p>
            <a:pPr algn="ctr"/>
            <a:r>
              <a:rPr lang="sv-SE" sz="2000" dirty="0">
                <a:solidFill>
                  <a:schemeClr val="bg1"/>
                </a:solidFill>
                <a:latin typeface="Open Sans" pitchFamily="2" charset="0"/>
                <a:ea typeface="Open Sans" pitchFamily="2" charset="0"/>
                <a:cs typeface="Open Sans" pitchFamily="2" charset="0"/>
              </a:rPr>
              <a:t>Fyll i kontaktuppgifter vid behov</a:t>
            </a:r>
          </a:p>
        </p:txBody>
      </p:sp>
    </p:spTree>
    <p:extLst>
      <p:ext uri="{BB962C8B-B14F-4D97-AF65-F5344CB8AC3E}">
        <p14:creationId xmlns:p14="http://schemas.microsoft.com/office/powerpoint/2010/main" val="561106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klädsel, person, skärmbild, person&#10;&#10;AI-genererat innehåll kan vara felaktigt.">
            <a:extLst>
              <a:ext uri="{FF2B5EF4-FFF2-40B4-BE49-F238E27FC236}">
                <a16:creationId xmlns:a16="http://schemas.microsoft.com/office/drawing/2014/main" id="{6F6FBAA6-CAB1-ED89-B0A2-D69608393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30101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fld id="{66F0736B-D403-44AD-83F0-C959C644CBB4}" type="slidenum">
              <a:rPr lang="sv-SE" smtClean="0"/>
              <a:t>3</a:t>
            </a:fld>
            <a:endParaRPr lang="sv-SE"/>
          </a:p>
        </p:txBody>
      </p:sp>
      <p:pic>
        <p:nvPicPr>
          <p:cNvPr id="3" name="Bildobjekt 2" descr="En bild som visar text, skärmbild, Teckensnitt, design&#10;&#10;AI-genererat innehåll kan vara felaktigt.">
            <a:extLst>
              <a:ext uri="{FF2B5EF4-FFF2-40B4-BE49-F238E27FC236}">
                <a16:creationId xmlns:a16="http://schemas.microsoft.com/office/drawing/2014/main" id="{BC27A653-3564-45AA-2EDD-A6D726812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99393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rgbClr val="E4EAF9"/>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E725FEFE-0148-4AFB-9111-EBAC641EE2E2}"/>
              </a:ext>
            </a:extLst>
          </p:cNvPr>
          <p:cNvSpPr>
            <a:spLocks noGrp="1"/>
          </p:cNvSpPr>
          <p:nvPr>
            <p:ph type="sldNum" sz="quarter" idx="12"/>
          </p:nvPr>
        </p:nvSpPr>
        <p:spPr/>
        <p:txBody>
          <a:bodyPr/>
          <a:lstStyle/>
          <a:p>
            <a:fld id="{66F0736B-D403-44AD-83F0-C959C644CBB4}" type="slidenum">
              <a:rPr lang="sv-SE" smtClean="0"/>
              <a:t>4</a:t>
            </a:fld>
            <a:endParaRPr lang="sv-SE"/>
          </a:p>
        </p:txBody>
      </p:sp>
      <p:pic>
        <p:nvPicPr>
          <p:cNvPr id="4" name="Bildobjekt 3" descr="En bild som visar lila, skärmbild, violett, Syrenfärg&#10;&#10;Automatiskt genererad beskrivning">
            <a:extLst>
              <a:ext uri="{FF2B5EF4-FFF2-40B4-BE49-F238E27FC236}">
                <a16:creationId xmlns:a16="http://schemas.microsoft.com/office/drawing/2014/main" id="{5508F5E3-4563-036D-F9BA-57D27E4EC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34970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2A45CBD5-5592-4D08-B76D-B09D8F03E72A}"/>
              </a:ext>
            </a:extLst>
          </p:cNvPr>
          <p:cNvSpPr>
            <a:spLocks noGrp="1"/>
          </p:cNvSpPr>
          <p:nvPr>
            <p:ph type="sldNum" sz="quarter" idx="12"/>
          </p:nvPr>
        </p:nvSpPr>
        <p:spPr/>
        <p:txBody>
          <a:bodyPr/>
          <a:lstStyle/>
          <a:p>
            <a:fld id="{66F0736B-D403-44AD-83F0-C959C644CBB4}" type="slidenum">
              <a:rPr lang="sv-SE" smtClean="0"/>
              <a:t>5</a:t>
            </a:fld>
            <a:endParaRPr lang="sv-SE"/>
          </a:p>
        </p:txBody>
      </p:sp>
      <p:pic>
        <p:nvPicPr>
          <p:cNvPr id="9" name="Bildobjekt 8" descr="En bild som visar lila, skärmbild, violett, Syrenfärg&#10;&#10;Automatiskt genererad beskrivning">
            <a:extLst>
              <a:ext uri="{FF2B5EF4-FFF2-40B4-BE49-F238E27FC236}">
                <a16:creationId xmlns:a16="http://schemas.microsoft.com/office/drawing/2014/main" id="{7ADDABBB-6C91-A0EB-9884-BED8498E6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660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Bildobjekt 2" descr="En bild som visar text, skärmbild, Teckensnitt, violett&#10;&#10;AI-genererat innehåll kan vara felaktigt.">
            <a:extLst>
              <a:ext uri="{FF2B5EF4-FFF2-40B4-BE49-F238E27FC236}">
                <a16:creationId xmlns:a16="http://schemas.microsoft.com/office/drawing/2014/main" id="{C6C0250F-691D-00FC-4CCC-D1C9B19280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17020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Bildobjekt 2" descr="En bild som visar text, skärmbild, Teckensnitt, design&#10;&#10;AI-genererat innehåll kan vara felaktigt.">
            <a:extLst>
              <a:ext uri="{FF2B5EF4-FFF2-40B4-BE49-F238E27FC236}">
                <a16:creationId xmlns:a16="http://schemas.microsoft.com/office/drawing/2014/main" id="{2C491212-E2D9-BC64-D203-98B197E86C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60790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2A45CBD5-5592-4D08-B76D-B09D8F03E72A}"/>
              </a:ext>
            </a:extLst>
          </p:cNvPr>
          <p:cNvSpPr>
            <a:spLocks noGrp="1"/>
          </p:cNvSpPr>
          <p:nvPr>
            <p:ph type="sldNum" sz="quarter" idx="12"/>
          </p:nvPr>
        </p:nvSpPr>
        <p:spPr/>
        <p:txBody>
          <a:bodyPr/>
          <a:lstStyle/>
          <a:p>
            <a:fld id="{66F0736B-D403-44AD-83F0-C959C644CBB4}" type="slidenum">
              <a:rPr lang="sv-SE" smtClean="0"/>
              <a:t>8</a:t>
            </a:fld>
            <a:endParaRPr lang="sv-SE"/>
          </a:p>
        </p:txBody>
      </p:sp>
      <p:pic>
        <p:nvPicPr>
          <p:cNvPr id="3" name="Bildobjekt 2" descr="En bild som visar lila, skärmbild, violett, Syrenfärg&#10;&#10;AI-genererat innehåll kan vara felaktigt.">
            <a:extLst>
              <a:ext uri="{FF2B5EF4-FFF2-40B4-BE49-F238E27FC236}">
                <a16:creationId xmlns:a16="http://schemas.microsoft.com/office/drawing/2014/main" id="{4CF24CAE-1B14-32D2-A868-ED4626C34B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6957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4EAF9"/>
        </a:solidFill>
        <a:effectLst/>
      </p:bgPr>
    </p:bg>
    <p:spTree>
      <p:nvGrpSpPr>
        <p:cNvPr id="1" name=""/>
        <p:cNvGrpSpPr/>
        <p:nvPr/>
      </p:nvGrpSpPr>
      <p:grpSpPr>
        <a:xfrm>
          <a:off x="0" y="0"/>
          <a:ext cx="0" cy="0"/>
          <a:chOff x="0" y="0"/>
          <a:chExt cx="0" cy="0"/>
        </a:xfrm>
      </p:grpSpPr>
      <p:sp>
        <p:nvSpPr>
          <p:cNvPr id="8" name="Platshållare för bildnummer 7">
            <a:extLst>
              <a:ext uri="{FF2B5EF4-FFF2-40B4-BE49-F238E27FC236}">
                <a16:creationId xmlns:a16="http://schemas.microsoft.com/office/drawing/2014/main" id="{C4F3C7CA-6DD1-4A4C-A263-DE588D6ACA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F0736B-D403-44AD-83F0-C959C644CBB4}"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Bildobjekt 3" descr="En bild som visar text, Teckensnitt, vit, design&#10;&#10;Automatiskt genererad beskrivning">
            <a:extLst>
              <a:ext uri="{FF2B5EF4-FFF2-40B4-BE49-F238E27FC236}">
                <a16:creationId xmlns:a16="http://schemas.microsoft.com/office/drawing/2014/main" id="{721260CF-062B-F263-FCCC-F93F6503A8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06163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ÄN">
  <a:themeElements>
    <a:clrScheme name="Anpassat 1">
      <a:dk1>
        <a:sysClr val="windowText" lastClr="000000"/>
      </a:dk1>
      <a:lt1>
        <a:sysClr val="window" lastClr="FFFFFF"/>
      </a:lt1>
      <a:dk2>
        <a:srgbClr val="662483"/>
      </a:dk2>
      <a:lt2>
        <a:srgbClr val="61AEFB"/>
      </a:lt2>
      <a:accent1>
        <a:srgbClr val="662483"/>
      </a:accent1>
      <a:accent2>
        <a:srgbClr val="C12870"/>
      </a:accent2>
      <a:accent3>
        <a:srgbClr val="00A19A"/>
      </a:accent3>
      <a:accent4>
        <a:srgbClr val="1D71B8"/>
      </a:accent4>
      <a:accent5>
        <a:srgbClr val="A64ECE"/>
      </a:accent5>
      <a:accent6>
        <a:srgbClr val="DE609C"/>
      </a:accent6>
      <a:hlink>
        <a:srgbClr val="61AEFB"/>
      </a:hlink>
      <a:folHlink>
        <a:srgbClr val="37FFF5"/>
      </a:folHlink>
    </a:clrScheme>
    <a:fontScheme name="Anpassat 3">
      <a:majorFont>
        <a:latin typeface="HelveticaRounded LT Std BdCn"/>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ÄN mall 16-9" id="{43CC61BB-3034-4ADE-9940-39047784D144}" vid="{0757081C-D08B-45F6-A1E6-46A291F7A78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22D8E989332AD429758B37F3F3ED1D6" ma:contentTypeVersion="16" ma:contentTypeDescription="Skapa ett nytt dokument." ma:contentTypeScope="" ma:versionID="156cf002ff6c40b2088e82b4baa8fe7d">
  <xsd:schema xmlns:xsd="http://www.w3.org/2001/XMLSchema" xmlns:xs="http://www.w3.org/2001/XMLSchema" xmlns:p="http://schemas.microsoft.com/office/2006/metadata/properties" xmlns:ns2="4958d846-9272-4f2a-befc-a96d3871aec0" xmlns:ns3="4ae8180d-ef21-4c1c-b685-0de16884a04e" targetNamespace="http://schemas.microsoft.com/office/2006/metadata/properties" ma:root="true" ma:fieldsID="b52894f59f054bc9cd52b48f2f00f292" ns2:_="" ns3:_="">
    <xsd:import namespace="4958d846-9272-4f2a-befc-a96d3871aec0"/>
    <xsd:import namespace="4ae8180d-ef21-4c1c-b685-0de16884a04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8d846-9272-4f2a-befc-a96d3871aec0"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da9ce6f3-9f97-46f8-99cb-3877402741c4}" ma:internalName="TaxCatchAll" ma:showField="CatchAllData" ma:web="4958d846-9272-4f2a-befc-a96d3871aec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e8180d-ef21-4c1c-b685-0de16884a04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8d2b7012-69e0-4560-995e-bee6d3d963a8"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958d846-9272-4f2a-befc-a96d3871aec0" xsi:nil="true"/>
    <lcf76f155ced4ddcb4097134ff3c332f xmlns="4ae8180d-ef21-4c1c-b685-0de16884a04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9CB8C8-E876-478F-B85D-496C795F8A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58d846-9272-4f2a-befc-a96d3871aec0"/>
    <ds:schemaRef ds:uri="4ae8180d-ef21-4c1c-b685-0de16884a0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FD5692-9FC7-46DA-9FB0-677C11920EE6}">
  <ds:schemaRefs>
    <ds:schemaRef ds:uri="4958d846-9272-4f2a-befc-a96d3871aec0"/>
    <ds:schemaRef ds:uri="http://schemas.openxmlformats.org/package/2006/metadata/core-properties"/>
    <ds:schemaRef ds:uri="http://purl.org/dc/elements/1.1/"/>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4ae8180d-ef21-4c1c-b685-0de16884a04e"/>
    <ds:schemaRef ds:uri="http://purl.org/dc/dcmitype/"/>
    <ds:schemaRef ds:uri="http://purl.org/dc/terms/"/>
  </ds:schemaRefs>
</ds:datastoreItem>
</file>

<file path=customXml/itemProps3.xml><?xml version="1.0" encoding="utf-8"?>
<ds:datastoreItem xmlns:ds="http://schemas.openxmlformats.org/officeDocument/2006/customXml" ds:itemID="{B02B5BAB-77B3-4DFE-B69C-C57D9BEDB5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8142</TotalTime>
  <Words>1207</Words>
  <Application>Microsoft Macintosh PowerPoint</Application>
  <PresentationFormat>Bredbild</PresentationFormat>
  <Paragraphs>122</Paragraphs>
  <Slides>19</Slides>
  <Notes>19</Notes>
  <HiddenSlides>1</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19</vt:i4>
      </vt:variant>
    </vt:vector>
  </HeadingPairs>
  <TitlesOfParts>
    <vt:vector size="27" baseType="lpstr">
      <vt:lpstr>Arial</vt:lpstr>
      <vt:lpstr>Calibri</vt:lpstr>
      <vt:lpstr>Calibri Light</vt:lpstr>
      <vt:lpstr>Garamond</vt:lpstr>
      <vt:lpstr>HelveticaRounded LT Pro BdCn</vt:lpstr>
      <vt:lpstr>Open Sans</vt:lpstr>
      <vt:lpstr>Office-tema</vt:lpstr>
      <vt:lpstr>MÄN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Louise Nordquist</dc:creator>
  <cp:lastModifiedBy>Agnes Blunck</cp:lastModifiedBy>
  <cp:revision>108</cp:revision>
  <dcterms:created xsi:type="dcterms:W3CDTF">2020-02-11T10:20:16Z</dcterms:created>
  <dcterms:modified xsi:type="dcterms:W3CDTF">2026-06-29T11:58:37Z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0x010100D22D8E989332AD429758B37F3F3ED1D6</vt:lpwstr>
  </property>
  <property fmtid="{D5CDD505-2E9C-101B-9397-08002B2CF9AE}" pid="3" name="Order">
    <vt:r8>3485400</vt:r8>
  </property>
  <property fmtid="{D5CDD505-2E9C-101B-9397-08002B2CF9AE}" pid="4" name="MediaServiceImageTags">
    <vt:lpwstr/>
  </property>
</Properties>
</file>